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76" r:id="rId4"/>
    <p:sldMasterId id="2147483748" r:id="rId5"/>
    <p:sldMasterId id="2147483798" r:id="rId6"/>
  </p:sldMasterIdLst>
  <p:notesMasterIdLst>
    <p:notesMasterId r:id="rId23"/>
  </p:notesMasterIdLst>
  <p:handoutMasterIdLst>
    <p:handoutMasterId r:id="rId24"/>
  </p:handoutMasterIdLst>
  <p:sldIdLst>
    <p:sldId id="313" r:id="rId7"/>
    <p:sldId id="414" r:id="rId8"/>
    <p:sldId id="490" r:id="rId9"/>
    <p:sldId id="509" r:id="rId10"/>
    <p:sldId id="506" r:id="rId11"/>
    <p:sldId id="508" r:id="rId12"/>
    <p:sldId id="498" r:id="rId13"/>
    <p:sldId id="504" r:id="rId14"/>
    <p:sldId id="505" r:id="rId15"/>
    <p:sldId id="518" r:id="rId16"/>
    <p:sldId id="519" r:id="rId17"/>
    <p:sldId id="520" r:id="rId18"/>
    <p:sldId id="521" r:id="rId19"/>
    <p:sldId id="522" r:id="rId20"/>
    <p:sldId id="523" r:id="rId21"/>
    <p:sldId id="447" r:id="rId22"/>
  </p:sldIdLst>
  <p:sldSz cx="12192000" cy="6858000"/>
  <p:notesSz cx="9144000" cy="6858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Georgia" panose="02040502050405020303" pitchFamily="18" charset="0"/>
      <p:regular r:id="rId31"/>
      <p:bold r:id="rId32"/>
      <p:italic r:id="rId33"/>
      <p:boldItalic r:id="rId34"/>
    </p:embeddedFont>
    <p:embeddedFont>
      <p:font typeface="Karla" pitchFamily="2" charset="0"/>
      <p:regular r:id="rId35"/>
      <p:bold r:id="rId36"/>
      <p:italic r:id="rId37"/>
      <p:boldItalic r:id="rId38"/>
    </p:embeddedFont>
    <p:embeddedFont>
      <p:font typeface="Segoe UI" panose="020B0502040204020203" pitchFamily="34" charset="0"/>
      <p:regular r:id="rId39"/>
      <p:bold r:id="rId40"/>
      <p:italic r:id="rId41"/>
      <p:boldItalic r:id="rId42"/>
    </p:embeddedFont>
    <p:embeddedFont>
      <p:font typeface="Source Sans Pro" panose="020B050303040302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370A2E-6ED6-3DA4-3910-154FF0AFA943}" name="Nathan Cataline" initials="NC" userId="S::ncataline@gocivix.com::3f43030b-e8ed-4c7c-914c-1125de574a55" providerId="AD"/>
  <p188:author id="{123B7790-9D61-030A-ACE6-2658F0C62853}" name="Lois Colson" initials="LC" userId="S::lcolson@gocivix.com::b2aa21ff-9a1b-4ee8-9777-6f441db55157" providerId="AD"/>
  <p188:author id="{B76398A9-33B6-9E8B-406C-8A5ECD15F385}" name="Jared Genova" initials="JG" userId="S::jgenova@gocivix.com::88d76c27-5928-48d8-a5e5-732dfa26fa24" providerId="AD"/>
  <p188:author id="{C29E29F6-A123-05CA-E05B-15A3065B0F12}" name="Michele Plaugic" initials="MP" userId="S::mplaugic@gocivix.com::55d3a42a-999f-4d4b-8199-a0e6517a871b" providerId="AD"/>
  <p188:author id="{E118C1F9-B523-792F-EA20-527A7030C12A}" name="Annie Stocklin" initials="AS" userId="S::astocklin@gocivix.com::71c9f997-9fe2-45a2-81b9-17de79f5a2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than Cataline" initials="NC" lastIdx="10" clrIdx="0">
    <p:extLst>
      <p:ext uri="{19B8F6BF-5375-455C-9EA6-DF929625EA0E}">
        <p15:presenceInfo xmlns:p15="http://schemas.microsoft.com/office/powerpoint/2012/main" userId="S-1-5-21-117609710-1202660629-1957994488-19272" providerId="AD"/>
      </p:ext>
    </p:extLst>
  </p:cmAuthor>
  <p:cmAuthor id="2" name="Annie Stocklin" initials="AS" lastIdx="10" clrIdx="1">
    <p:extLst>
      <p:ext uri="{19B8F6BF-5375-455C-9EA6-DF929625EA0E}">
        <p15:presenceInfo xmlns:p15="http://schemas.microsoft.com/office/powerpoint/2012/main" userId="S::astocklin@gocivix.com::71c9f997-9fe2-45a2-81b9-17de79f5a22f" providerId="AD"/>
      </p:ext>
    </p:extLst>
  </p:cmAuthor>
  <p:cmAuthor id="3" name="Jared Genova" initials="JG" lastIdx="13" clrIdx="2">
    <p:extLst>
      <p:ext uri="{19B8F6BF-5375-455C-9EA6-DF929625EA0E}">
        <p15:presenceInfo xmlns:p15="http://schemas.microsoft.com/office/powerpoint/2012/main" userId="S::jgenova@gocivix.com::88d76c27-5928-48d8-a5e5-732dfa26fa24" providerId="AD"/>
      </p:ext>
    </p:extLst>
  </p:cmAuthor>
  <p:cmAuthor id="4" name="Angela Traill" initials="AT" lastIdx="4" clrIdx="3">
    <p:extLst>
      <p:ext uri="{19B8F6BF-5375-455C-9EA6-DF929625EA0E}">
        <p15:presenceInfo xmlns:p15="http://schemas.microsoft.com/office/powerpoint/2012/main" userId="S::atraill@gocivix.com::42bb6544-817f-4e52-87d6-3c27ec938eb5" providerId="AD"/>
      </p:ext>
    </p:extLst>
  </p:cmAuthor>
  <p:cmAuthor id="5" name="Nathan Cataline" initials="NC [2]" lastIdx="28" clrIdx="4">
    <p:extLst>
      <p:ext uri="{19B8F6BF-5375-455C-9EA6-DF929625EA0E}">
        <p15:presenceInfo xmlns:p15="http://schemas.microsoft.com/office/powerpoint/2012/main" userId="S::ncataline@gocivix.com::3f43030b-e8ed-4c7c-914c-1125de574a55" providerId="AD"/>
      </p:ext>
    </p:extLst>
  </p:cmAuthor>
  <p:cmAuthor id="6" name="Lois Colson" initials="LC" lastIdx="3" clrIdx="5">
    <p:extLst>
      <p:ext uri="{19B8F6BF-5375-455C-9EA6-DF929625EA0E}">
        <p15:presenceInfo xmlns:p15="http://schemas.microsoft.com/office/powerpoint/2012/main" userId="S::lcolson@gocivix.com::b2aa21ff-9a1b-4ee8-9777-6f441db55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668"/>
    <a:srgbClr val="8AC042"/>
    <a:srgbClr val="4472C4"/>
    <a:srgbClr val="C55A11"/>
    <a:srgbClr val="F14B22"/>
    <a:srgbClr val="267300"/>
    <a:srgbClr val="57577F"/>
    <a:srgbClr val="3397D7"/>
    <a:srgbClr val="171720"/>
    <a:srgbClr val="1D1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426920-5CE9-4140-BE8B-8FB54B0EF6DD}" v="533" dt="2023-02-13T22:56:01.360"/>
    <p1510:client id="{D42993D4-8364-4609-A3C1-A50B64D14977}" v="1" dt="2023-02-14T02:23:34.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98" autoAdjust="0"/>
  </p:normalViewPr>
  <p:slideViewPr>
    <p:cSldViewPr snapToGrid="0">
      <p:cViewPr varScale="1">
        <p:scale>
          <a:sx n="88" d="100"/>
          <a:sy n="88" d="100"/>
        </p:scale>
        <p:origin x="1434"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5.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5.fntdata"/><Relationship Id="rId11" Type="http://schemas.openxmlformats.org/officeDocument/2006/relationships/slide" Target="slides/slide5.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4" Type="http://schemas.openxmlformats.org/officeDocument/2006/relationships/font" Target="fonts/font20.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4.xml"/><Relationship Id="rId41" Type="http://schemas.openxmlformats.org/officeDocument/2006/relationships/font" Target="fonts/font17.fntdata"/><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ed Genova" userId="88d76c27-5928-48d8-a5e5-732dfa26fa24" providerId="ADAL" clId="{AE426920-5CE9-4140-BE8B-8FB54B0EF6DD}"/>
    <pc:docChg chg="undo redo custSel modSld">
      <pc:chgData name="Jared Genova" userId="88d76c27-5928-48d8-a5e5-732dfa26fa24" providerId="ADAL" clId="{AE426920-5CE9-4140-BE8B-8FB54B0EF6DD}" dt="2023-02-13T22:56:01.360" v="532"/>
      <pc:docMkLst>
        <pc:docMk/>
      </pc:docMkLst>
      <pc:sldChg chg="modSp mod">
        <pc:chgData name="Jared Genova" userId="88d76c27-5928-48d8-a5e5-732dfa26fa24" providerId="ADAL" clId="{AE426920-5CE9-4140-BE8B-8FB54B0EF6DD}" dt="2023-02-13T22:17:08.616" v="80" actId="404"/>
        <pc:sldMkLst>
          <pc:docMk/>
          <pc:sldMk cId="707003881" sldId="490"/>
        </pc:sldMkLst>
        <pc:spChg chg="mod">
          <ac:chgData name="Jared Genova" userId="88d76c27-5928-48d8-a5e5-732dfa26fa24" providerId="ADAL" clId="{AE426920-5CE9-4140-BE8B-8FB54B0EF6DD}" dt="2023-02-13T22:17:08.616" v="80" actId="404"/>
          <ac:spMkLst>
            <pc:docMk/>
            <pc:sldMk cId="707003881" sldId="490"/>
            <ac:spMk id="2" creationId="{62A7B1FB-A9B9-478E-8256-7FB9A5ACA97F}"/>
          </ac:spMkLst>
        </pc:spChg>
        <pc:spChg chg="mod">
          <ac:chgData name="Jared Genova" userId="88d76c27-5928-48d8-a5e5-732dfa26fa24" providerId="ADAL" clId="{AE426920-5CE9-4140-BE8B-8FB54B0EF6DD}" dt="2023-02-13T21:59:04.498" v="34" actId="20577"/>
          <ac:spMkLst>
            <pc:docMk/>
            <pc:sldMk cId="707003881" sldId="490"/>
            <ac:spMk id="5" creationId="{6E1B5036-9089-412D-BAFD-DF927C68BEC7}"/>
          </ac:spMkLst>
        </pc:spChg>
        <pc:spChg chg="mod">
          <ac:chgData name="Jared Genova" userId="88d76c27-5928-48d8-a5e5-732dfa26fa24" providerId="ADAL" clId="{AE426920-5CE9-4140-BE8B-8FB54B0EF6DD}" dt="2023-02-13T21:58:14.611" v="2" actId="20577"/>
          <ac:spMkLst>
            <pc:docMk/>
            <pc:sldMk cId="707003881" sldId="490"/>
            <ac:spMk id="7" creationId="{73A010F2-EB90-4A06-8C6F-0C7C8DE73154}"/>
          </ac:spMkLst>
        </pc:spChg>
      </pc:sldChg>
      <pc:sldChg chg="addSp delSp modSp mod addCm">
        <pc:chgData name="Jared Genova" userId="88d76c27-5928-48d8-a5e5-732dfa26fa24" providerId="ADAL" clId="{AE426920-5CE9-4140-BE8B-8FB54B0EF6DD}" dt="2023-02-13T22:56:01.360" v="532"/>
        <pc:sldMkLst>
          <pc:docMk/>
          <pc:sldMk cId="2794139501" sldId="498"/>
        </pc:sldMkLst>
        <pc:spChg chg="mod">
          <ac:chgData name="Jared Genova" userId="88d76c27-5928-48d8-a5e5-732dfa26fa24" providerId="ADAL" clId="{AE426920-5CE9-4140-BE8B-8FB54B0EF6DD}" dt="2023-02-13T22:18:01.433" v="94" actId="1076"/>
          <ac:spMkLst>
            <pc:docMk/>
            <pc:sldMk cId="2794139501" sldId="498"/>
            <ac:spMk id="2" creationId="{A2D75417-FB88-4DA0-8BF6-FEFFBA907B01}"/>
          </ac:spMkLst>
        </pc:spChg>
        <pc:spChg chg="del mod">
          <ac:chgData name="Jared Genova" userId="88d76c27-5928-48d8-a5e5-732dfa26fa24" providerId="ADAL" clId="{AE426920-5CE9-4140-BE8B-8FB54B0EF6DD}" dt="2023-02-13T22:17:56.387" v="93" actId="478"/>
          <ac:spMkLst>
            <pc:docMk/>
            <pc:sldMk cId="2794139501" sldId="498"/>
            <ac:spMk id="3" creationId="{707B4D1A-EE4D-4355-9B89-2C4D390451DE}"/>
          </ac:spMkLst>
        </pc:spChg>
        <pc:spChg chg="mod">
          <ac:chgData name="Jared Genova" userId="88d76c27-5928-48d8-a5e5-732dfa26fa24" providerId="ADAL" clId="{AE426920-5CE9-4140-BE8B-8FB54B0EF6DD}" dt="2023-02-13T22:16:56.764" v="78" actId="404"/>
          <ac:spMkLst>
            <pc:docMk/>
            <pc:sldMk cId="2794139501" sldId="498"/>
            <ac:spMk id="12" creationId="{9030C226-ABF7-0F4E-AAFE-D4B2D8E5132D}"/>
          </ac:spMkLst>
        </pc:spChg>
        <pc:graphicFrameChg chg="mod">
          <ac:chgData name="Jared Genova" userId="88d76c27-5928-48d8-a5e5-732dfa26fa24" providerId="ADAL" clId="{AE426920-5CE9-4140-BE8B-8FB54B0EF6DD}" dt="2023-02-13T22:18:14.588" v="95" actId="1076"/>
          <ac:graphicFrameMkLst>
            <pc:docMk/>
            <pc:sldMk cId="2794139501" sldId="498"/>
            <ac:graphicFrameMk id="4" creationId="{37592C17-57C2-8B47-2082-FD1604F53CFF}"/>
          </ac:graphicFrameMkLst>
        </pc:graphicFrameChg>
        <pc:graphicFrameChg chg="add del mod">
          <ac:chgData name="Jared Genova" userId="88d76c27-5928-48d8-a5e5-732dfa26fa24" providerId="ADAL" clId="{AE426920-5CE9-4140-BE8B-8FB54B0EF6DD}" dt="2023-02-13T22:49:20.189" v="457"/>
          <ac:graphicFrameMkLst>
            <pc:docMk/>
            <pc:sldMk cId="2794139501" sldId="498"/>
            <ac:graphicFrameMk id="6" creationId="{7AB18833-A8A9-4304-B396-D913FE77DFFB}"/>
          </ac:graphicFrameMkLst>
        </pc:graphicFrameChg>
      </pc:sldChg>
      <pc:sldChg chg="addSp delSp modSp mod addCm delCm">
        <pc:chgData name="Jared Genova" userId="88d76c27-5928-48d8-a5e5-732dfa26fa24" providerId="ADAL" clId="{AE426920-5CE9-4140-BE8B-8FB54B0EF6DD}" dt="2023-02-13T22:52:10.196" v="462"/>
        <pc:sldMkLst>
          <pc:docMk/>
          <pc:sldMk cId="302485944" sldId="504"/>
        </pc:sldMkLst>
        <pc:spChg chg="mod">
          <ac:chgData name="Jared Genova" userId="88d76c27-5928-48d8-a5e5-732dfa26fa24" providerId="ADAL" clId="{AE426920-5CE9-4140-BE8B-8FB54B0EF6DD}" dt="2023-02-13T22:18:23.559" v="96" actId="1076"/>
          <ac:spMkLst>
            <pc:docMk/>
            <pc:sldMk cId="302485944" sldId="504"/>
            <ac:spMk id="2" creationId="{652BF888-6471-49DF-8C7F-A4FAAF4A2FE3}"/>
          </ac:spMkLst>
        </pc:spChg>
        <pc:spChg chg="mod">
          <ac:chgData name="Jared Genova" userId="88d76c27-5928-48d8-a5e5-732dfa26fa24" providerId="ADAL" clId="{AE426920-5CE9-4140-BE8B-8FB54B0EF6DD}" dt="2023-02-13T22:18:23.559" v="96" actId="1076"/>
          <ac:spMkLst>
            <pc:docMk/>
            <pc:sldMk cId="302485944" sldId="504"/>
            <ac:spMk id="12" creationId="{9030C226-ABF7-0F4E-AAFE-D4B2D8E5132D}"/>
          </ac:spMkLst>
        </pc:spChg>
        <pc:graphicFrameChg chg="del mod">
          <ac:chgData name="Jared Genova" userId="88d76c27-5928-48d8-a5e5-732dfa26fa24" providerId="ADAL" clId="{AE426920-5CE9-4140-BE8B-8FB54B0EF6DD}" dt="2023-02-13T22:15:52.317" v="63" actId="478"/>
          <ac:graphicFrameMkLst>
            <pc:docMk/>
            <pc:sldMk cId="302485944" sldId="504"/>
            <ac:graphicFrameMk id="5" creationId="{32D56CB0-7311-372F-AC3D-4F4A52C98F93}"/>
          </ac:graphicFrameMkLst>
        </pc:graphicFrameChg>
        <pc:graphicFrameChg chg="add mod">
          <ac:chgData name="Jared Genova" userId="88d76c27-5928-48d8-a5e5-732dfa26fa24" providerId="ADAL" clId="{AE426920-5CE9-4140-BE8B-8FB54B0EF6DD}" dt="2023-02-13T22:15:57.313" v="64"/>
          <ac:graphicFrameMkLst>
            <pc:docMk/>
            <pc:sldMk cId="302485944" sldId="504"/>
            <ac:graphicFrameMk id="6" creationId="{44012691-5832-4CE1-BB36-A2C28219D51B}"/>
          </ac:graphicFrameMkLst>
        </pc:graphicFrameChg>
        <pc:graphicFrameChg chg="mod">
          <ac:chgData name="Jared Genova" userId="88d76c27-5928-48d8-a5e5-732dfa26fa24" providerId="ADAL" clId="{AE426920-5CE9-4140-BE8B-8FB54B0EF6DD}" dt="2023-02-13T22:18:25.497" v="97" actId="1076"/>
          <ac:graphicFrameMkLst>
            <pc:docMk/>
            <pc:sldMk cId="302485944" sldId="504"/>
            <ac:graphicFrameMk id="10" creationId="{F53F3C95-2088-499B-901F-2989292862E2}"/>
          </ac:graphicFrameMkLst>
        </pc:graphicFrameChg>
      </pc:sldChg>
      <pc:sldChg chg="addSp delSp modSp mod">
        <pc:chgData name="Jared Genova" userId="88d76c27-5928-48d8-a5e5-732dfa26fa24" providerId="ADAL" clId="{AE426920-5CE9-4140-BE8B-8FB54B0EF6DD}" dt="2023-02-13T22:19:19.800" v="109"/>
        <pc:sldMkLst>
          <pc:docMk/>
          <pc:sldMk cId="3127394077" sldId="505"/>
        </pc:sldMkLst>
        <pc:spChg chg="mod">
          <ac:chgData name="Jared Genova" userId="88d76c27-5928-48d8-a5e5-732dfa26fa24" providerId="ADAL" clId="{AE426920-5CE9-4140-BE8B-8FB54B0EF6DD}" dt="2023-02-13T22:18:37.524" v="98" actId="404"/>
          <ac:spMkLst>
            <pc:docMk/>
            <pc:sldMk cId="3127394077" sldId="505"/>
            <ac:spMk id="3" creationId="{0AFEB796-A53E-6FEC-5062-3A0C0185B89F}"/>
          </ac:spMkLst>
        </pc:spChg>
        <pc:spChg chg="mod">
          <ac:chgData name="Jared Genova" userId="88d76c27-5928-48d8-a5e5-732dfa26fa24" providerId="ADAL" clId="{AE426920-5CE9-4140-BE8B-8FB54B0EF6DD}" dt="2023-02-13T22:18:48.307" v="106" actId="27636"/>
          <ac:spMkLst>
            <pc:docMk/>
            <pc:sldMk cId="3127394077" sldId="505"/>
            <ac:spMk id="4" creationId="{ABC37201-695B-3B51-13B6-5F4625631C9F}"/>
          </ac:spMkLst>
        </pc:spChg>
        <pc:spChg chg="mod">
          <ac:chgData name="Jared Genova" userId="88d76c27-5928-48d8-a5e5-732dfa26fa24" providerId="ADAL" clId="{AE426920-5CE9-4140-BE8B-8FB54B0EF6DD}" dt="2023-02-13T22:19:00.065" v="107" actId="403"/>
          <ac:spMkLst>
            <pc:docMk/>
            <pc:sldMk cId="3127394077" sldId="505"/>
            <ac:spMk id="7" creationId="{79EA46C0-3255-C55E-85B7-FF767BC5DCB5}"/>
          </ac:spMkLst>
        </pc:spChg>
        <pc:graphicFrameChg chg="del">
          <ac:chgData name="Jared Genova" userId="88d76c27-5928-48d8-a5e5-732dfa26fa24" providerId="ADAL" clId="{AE426920-5CE9-4140-BE8B-8FB54B0EF6DD}" dt="2023-02-13T22:19:19.050" v="108" actId="478"/>
          <ac:graphicFrameMkLst>
            <pc:docMk/>
            <pc:sldMk cId="3127394077" sldId="505"/>
            <ac:graphicFrameMk id="5" creationId="{32D56CB0-7311-372F-AC3D-4F4A52C98F93}"/>
          </ac:graphicFrameMkLst>
        </pc:graphicFrameChg>
        <pc:graphicFrameChg chg="add mod">
          <ac:chgData name="Jared Genova" userId="88d76c27-5928-48d8-a5e5-732dfa26fa24" providerId="ADAL" clId="{AE426920-5CE9-4140-BE8B-8FB54B0EF6DD}" dt="2023-02-13T22:19:19.800" v="109"/>
          <ac:graphicFrameMkLst>
            <pc:docMk/>
            <pc:sldMk cId="3127394077" sldId="505"/>
            <ac:graphicFrameMk id="6" creationId="{6308CEC7-197C-4D37-B011-058FB1803DD4}"/>
          </ac:graphicFrameMkLst>
        </pc:graphicFrameChg>
      </pc:sldChg>
      <pc:sldChg chg="modSp mod">
        <pc:chgData name="Jared Genova" userId="88d76c27-5928-48d8-a5e5-732dfa26fa24" providerId="ADAL" clId="{AE426920-5CE9-4140-BE8B-8FB54B0EF6DD}" dt="2023-02-13T22:14:00.579" v="57" actId="732"/>
        <pc:sldMkLst>
          <pc:docMk/>
          <pc:sldMk cId="3277495454" sldId="506"/>
        </pc:sldMkLst>
        <pc:spChg chg="mod">
          <ac:chgData name="Jared Genova" userId="88d76c27-5928-48d8-a5e5-732dfa26fa24" providerId="ADAL" clId="{AE426920-5CE9-4140-BE8B-8FB54B0EF6DD}" dt="2023-02-13T22:12:38.091" v="52" actId="12"/>
          <ac:spMkLst>
            <pc:docMk/>
            <pc:sldMk cId="3277495454" sldId="506"/>
            <ac:spMk id="11" creationId="{EF533C61-FF08-4058-9007-6A4D99C87B1A}"/>
          </ac:spMkLst>
        </pc:spChg>
        <pc:picChg chg="mod modCrop">
          <ac:chgData name="Jared Genova" userId="88d76c27-5928-48d8-a5e5-732dfa26fa24" providerId="ADAL" clId="{AE426920-5CE9-4140-BE8B-8FB54B0EF6DD}" dt="2023-02-13T22:14:00.579" v="57" actId="732"/>
          <ac:picMkLst>
            <pc:docMk/>
            <pc:sldMk cId="3277495454" sldId="506"/>
            <ac:picMk id="5" creationId="{AAE5EE7B-2A1D-4C2B-BDFA-483BD9977E94}"/>
          </ac:picMkLst>
        </pc:picChg>
      </pc:sldChg>
      <pc:sldChg chg="modSp mod">
        <pc:chgData name="Jared Genova" userId="88d76c27-5928-48d8-a5e5-732dfa26fa24" providerId="ADAL" clId="{AE426920-5CE9-4140-BE8B-8FB54B0EF6DD}" dt="2023-02-13T22:15:26.559" v="61" actId="113"/>
        <pc:sldMkLst>
          <pc:docMk/>
          <pc:sldMk cId="3994965327" sldId="508"/>
        </pc:sldMkLst>
        <pc:spChg chg="mod">
          <ac:chgData name="Jared Genova" userId="88d76c27-5928-48d8-a5e5-732dfa26fa24" providerId="ADAL" clId="{AE426920-5CE9-4140-BE8B-8FB54B0EF6DD}" dt="2023-02-13T22:00:30.182" v="47" actId="20577"/>
          <ac:spMkLst>
            <pc:docMk/>
            <pc:sldMk cId="3994965327" sldId="508"/>
            <ac:spMk id="9" creationId="{9F912F71-81CC-49BE-AD26-36EEF3324FA8}"/>
          </ac:spMkLst>
        </pc:spChg>
        <pc:graphicFrameChg chg="mod">
          <ac:chgData name="Jared Genova" userId="88d76c27-5928-48d8-a5e5-732dfa26fa24" providerId="ADAL" clId="{AE426920-5CE9-4140-BE8B-8FB54B0EF6DD}" dt="2023-02-13T22:15:26.559" v="61" actId="113"/>
          <ac:graphicFrameMkLst>
            <pc:docMk/>
            <pc:sldMk cId="3994965327" sldId="508"/>
            <ac:graphicFrameMk id="5" creationId="{EA81FA35-4BF3-4C3B-B45A-5B9B1D2A4D18}"/>
          </ac:graphicFrameMkLst>
        </pc:graphicFrameChg>
      </pc:sldChg>
      <pc:sldChg chg="addSp delSp modSp mod">
        <pc:chgData name="Jared Genova" userId="88d76c27-5928-48d8-a5e5-732dfa26fa24" providerId="ADAL" clId="{AE426920-5CE9-4140-BE8B-8FB54B0EF6DD}" dt="2023-02-13T22:13:02.734" v="54" actId="20577"/>
        <pc:sldMkLst>
          <pc:docMk/>
          <pc:sldMk cId="3880833622" sldId="509"/>
        </pc:sldMkLst>
        <pc:spChg chg="mod">
          <ac:chgData name="Jared Genova" userId="88d76c27-5928-48d8-a5e5-732dfa26fa24" providerId="ADAL" clId="{AE426920-5CE9-4140-BE8B-8FB54B0EF6DD}" dt="2023-02-13T21:59:28.686" v="40" actId="20577"/>
          <ac:spMkLst>
            <pc:docMk/>
            <pc:sldMk cId="3880833622" sldId="509"/>
            <ac:spMk id="8" creationId="{ECF609AB-7EAA-4C3E-A2A6-1987B9132CCF}"/>
          </ac:spMkLst>
        </pc:spChg>
        <pc:spChg chg="mod">
          <ac:chgData name="Jared Genova" userId="88d76c27-5928-48d8-a5e5-732dfa26fa24" providerId="ADAL" clId="{AE426920-5CE9-4140-BE8B-8FB54B0EF6DD}" dt="2023-02-13T22:13:02.734" v="54" actId="20577"/>
          <ac:spMkLst>
            <pc:docMk/>
            <pc:sldMk cId="3880833622" sldId="509"/>
            <ac:spMk id="10" creationId="{C5983E6A-4CD7-4643-A071-11AA57A3FCC6}"/>
          </ac:spMkLst>
        </pc:spChg>
        <pc:graphicFrameChg chg="add mod">
          <ac:chgData name="Jared Genova" userId="88d76c27-5928-48d8-a5e5-732dfa26fa24" providerId="ADAL" clId="{AE426920-5CE9-4140-BE8B-8FB54B0EF6DD}" dt="2023-02-13T22:01:06.087" v="49"/>
          <ac:graphicFrameMkLst>
            <pc:docMk/>
            <pc:sldMk cId="3880833622" sldId="509"/>
            <ac:graphicFrameMk id="5" creationId="{BEF299E1-61AF-46A3-941C-5940166DDB55}"/>
          </ac:graphicFrameMkLst>
        </pc:graphicFrameChg>
        <pc:graphicFrameChg chg="del">
          <ac:chgData name="Jared Genova" userId="88d76c27-5928-48d8-a5e5-732dfa26fa24" providerId="ADAL" clId="{AE426920-5CE9-4140-BE8B-8FB54B0EF6DD}" dt="2023-02-13T22:01:05.167" v="48" actId="478"/>
          <ac:graphicFrameMkLst>
            <pc:docMk/>
            <pc:sldMk cId="3880833622" sldId="509"/>
            <ac:graphicFrameMk id="6" creationId="{DC38A263-5900-4844-831C-026227682D15}"/>
          </ac:graphicFrameMkLst>
        </pc:graphicFrameChg>
      </pc:sldChg>
      <pc:sldChg chg="addSp delSp modSp mod">
        <pc:chgData name="Jared Genova" userId="88d76c27-5928-48d8-a5e5-732dfa26fa24" providerId="ADAL" clId="{AE426920-5CE9-4140-BE8B-8FB54B0EF6DD}" dt="2023-02-13T22:20:57.186" v="132" actId="20577"/>
        <pc:sldMkLst>
          <pc:docMk/>
          <pc:sldMk cId="2959202305" sldId="518"/>
        </pc:sldMkLst>
        <pc:spChg chg="mod">
          <ac:chgData name="Jared Genova" userId="88d76c27-5928-48d8-a5e5-732dfa26fa24" providerId="ADAL" clId="{AE426920-5CE9-4140-BE8B-8FB54B0EF6DD}" dt="2023-02-13T22:20:06.768" v="122" actId="404"/>
          <ac:spMkLst>
            <pc:docMk/>
            <pc:sldMk cId="2959202305" sldId="518"/>
            <ac:spMk id="3" creationId="{0AFEB796-A53E-6FEC-5062-3A0C0185B89F}"/>
          </ac:spMkLst>
        </pc:spChg>
        <pc:spChg chg="mod">
          <ac:chgData name="Jared Genova" userId="88d76c27-5928-48d8-a5e5-732dfa26fa24" providerId="ADAL" clId="{AE426920-5CE9-4140-BE8B-8FB54B0EF6DD}" dt="2023-02-13T22:20:40.453" v="129" actId="1076"/>
          <ac:spMkLst>
            <pc:docMk/>
            <pc:sldMk cId="2959202305" sldId="518"/>
            <ac:spMk id="4" creationId="{ABC37201-695B-3B51-13B6-5F4625631C9F}"/>
          </ac:spMkLst>
        </pc:spChg>
        <pc:spChg chg="mod">
          <ac:chgData name="Jared Genova" userId="88d76c27-5928-48d8-a5e5-732dfa26fa24" providerId="ADAL" clId="{AE426920-5CE9-4140-BE8B-8FB54B0EF6DD}" dt="2023-02-13T22:20:57.186" v="132" actId="20577"/>
          <ac:spMkLst>
            <pc:docMk/>
            <pc:sldMk cId="2959202305" sldId="518"/>
            <ac:spMk id="7" creationId="{79EA46C0-3255-C55E-85B7-FF767BC5DCB5}"/>
          </ac:spMkLst>
        </pc:spChg>
        <pc:graphicFrameChg chg="del">
          <ac:chgData name="Jared Genova" userId="88d76c27-5928-48d8-a5e5-732dfa26fa24" providerId="ADAL" clId="{AE426920-5CE9-4140-BE8B-8FB54B0EF6DD}" dt="2023-02-13T22:19:23.904" v="110" actId="478"/>
          <ac:graphicFrameMkLst>
            <pc:docMk/>
            <pc:sldMk cId="2959202305" sldId="518"/>
            <ac:graphicFrameMk id="5" creationId="{32D56CB0-7311-372F-AC3D-4F4A52C98F93}"/>
          </ac:graphicFrameMkLst>
        </pc:graphicFrameChg>
        <pc:graphicFrameChg chg="add mod">
          <ac:chgData name="Jared Genova" userId="88d76c27-5928-48d8-a5e5-732dfa26fa24" providerId="ADAL" clId="{AE426920-5CE9-4140-BE8B-8FB54B0EF6DD}" dt="2023-02-13T22:19:24.227" v="111"/>
          <ac:graphicFrameMkLst>
            <pc:docMk/>
            <pc:sldMk cId="2959202305" sldId="518"/>
            <ac:graphicFrameMk id="8" creationId="{3204A71D-0AF9-4E81-812B-2DFCDE2676BE}"/>
          </ac:graphicFrameMkLst>
        </pc:graphicFrameChg>
        <pc:picChg chg="mod">
          <ac:chgData name="Jared Genova" userId="88d76c27-5928-48d8-a5e5-732dfa26fa24" providerId="ADAL" clId="{AE426920-5CE9-4140-BE8B-8FB54B0EF6DD}" dt="2023-02-13T22:20:17.990" v="124" actId="1076"/>
          <ac:picMkLst>
            <pc:docMk/>
            <pc:sldMk cId="2959202305" sldId="518"/>
            <ac:picMk id="2" creationId="{7E5AC9EC-A92E-1477-6791-2906725539FB}"/>
          </ac:picMkLst>
        </pc:picChg>
        <pc:picChg chg="mod">
          <ac:chgData name="Jared Genova" userId="88d76c27-5928-48d8-a5e5-732dfa26fa24" providerId="ADAL" clId="{AE426920-5CE9-4140-BE8B-8FB54B0EF6DD}" dt="2023-02-13T22:20:30.814" v="127" actId="1076"/>
          <ac:picMkLst>
            <pc:docMk/>
            <pc:sldMk cId="2959202305" sldId="518"/>
            <ac:picMk id="6" creationId="{CDC9E75A-3F32-3738-271A-C7A2881B8A10}"/>
          </ac:picMkLst>
        </pc:picChg>
      </pc:sldChg>
      <pc:sldChg chg="addSp delSp modSp mod">
        <pc:chgData name="Jared Genova" userId="88d76c27-5928-48d8-a5e5-732dfa26fa24" providerId="ADAL" clId="{AE426920-5CE9-4140-BE8B-8FB54B0EF6DD}" dt="2023-02-13T22:23:27.694" v="158" actId="20577"/>
        <pc:sldMkLst>
          <pc:docMk/>
          <pc:sldMk cId="2229610052" sldId="519"/>
        </pc:sldMkLst>
        <pc:spChg chg="del mod">
          <ac:chgData name="Jared Genova" userId="88d76c27-5928-48d8-a5e5-732dfa26fa24" providerId="ADAL" clId="{AE426920-5CE9-4140-BE8B-8FB54B0EF6DD}" dt="2023-02-13T22:21:27.298" v="134" actId="478"/>
          <ac:spMkLst>
            <pc:docMk/>
            <pc:sldMk cId="2229610052" sldId="519"/>
            <ac:spMk id="3" creationId="{0AFEB796-A53E-6FEC-5062-3A0C0185B89F}"/>
          </ac:spMkLst>
        </pc:spChg>
        <pc:spChg chg="del">
          <ac:chgData name="Jared Genova" userId="88d76c27-5928-48d8-a5e5-732dfa26fa24" providerId="ADAL" clId="{AE426920-5CE9-4140-BE8B-8FB54B0EF6DD}" dt="2023-02-13T22:21:27.298" v="134" actId="478"/>
          <ac:spMkLst>
            <pc:docMk/>
            <pc:sldMk cId="2229610052" sldId="519"/>
            <ac:spMk id="4" creationId="{ABC37201-695B-3B51-13B6-5F4625631C9F}"/>
          </ac:spMkLst>
        </pc:spChg>
        <pc:spChg chg="mod">
          <ac:chgData name="Jared Genova" userId="88d76c27-5928-48d8-a5e5-732dfa26fa24" providerId="ADAL" clId="{AE426920-5CE9-4140-BE8B-8FB54B0EF6DD}" dt="2023-02-13T22:23:27.694" v="158" actId="20577"/>
          <ac:spMkLst>
            <pc:docMk/>
            <pc:sldMk cId="2229610052" sldId="519"/>
            <ac:spMk id="7" creationId="{79EA46C0-3255-C55E-85B7-FF767BC5DCB5}"/>
          </ac:spMkLst>
        </pc:spChg>
        <pc:spChg chg="mod">
          <ac:chgData name="Jared Genova" userId="88d76c27-5928-48d8-a5e5-732dfa26fa24" providerId="ADAL" clId="{AE426920-5CE9-4140-BE8B-8FB54B0EF6DD}" dt="2023-02-13T22:21:58.117" v="141" actId="1076"/>
          <ac:spMkLst>
            <pc:docMk/>
            <pc:sldMk cId="2229610052" sldId="519"/>
            <ac:spMk id="8" creationId="{DD7C22EE-D2DA-7474-C5B0-E4A359707AB9}"/>
          </ac:spMkLst>
        </pc:spChg>
        <pc:spChg chg="mod">
          <ac:chgData name="Jared Genova" userId="88d76c27-5928-48d8-a5e5-732dfa26fa24" providerId="ADAL" clId="{AE426920-5CE9-4140-BE8B-8FB54B0EF6DD}" dt="2023-02-13T22:21:47.760" v="139" actId="1076"/>
          <ac:spMkLst>
            <pc:docMk/>
            <pc:sldMk cId="2229610052" sldId="519"/>
            <ac:spMk id="9" creationId="{5A016F54-8166-63DE-0507-7441A8358D02}"/>
          </ac:spMkLst>
        </pc:spChg>
        <pc:spChg chg="add del mod">
          <ac:chgData name="Jared Genova" userId="88d76c27-5928-48d8-a5e5-732dfa26fa24" providerId="ADAL" clId="{AE426920-5CE9-4140-BE8B-8FB54B0EF6DD}" dt="2023-02-13T22:21:29.595" v="135" actId="478"/>
          <ac:spMkLst>
            <pc:docMk/>
            <pc:sldMk cId="2229610052" sldId="519"/>
            <ac:spMk id="11" creationId="{49B9FB56-F1A4-4B86-BD71-A1740B9F9755}"/>
          </ac:spMkLst>
        </pc:spChg>
        <pc:spChg chg="add mod">
          <ac:chgData name="Jared Genova" userId="88d76c27-5928-48d8-a5e5-732dfa26fa24" providerId="ADAL" clId="{AE426920-5CE9-4140-BE8B-8FB54B0EF6DD}" dt="2023-02-13T22:21:34.710" v="136"/>
          <ac:spMkLst>
            <pc:docMk/>
            <pc:sldMk cId="2229610052" sldId="519"/>
            <ac:spMk id="13" creationId="{B4756C74-17B2-47ED-811B-C7CCA72D4685}"/>
          </ac:spMkLst>
        </pc:spChg>
        <pc:spChg chg="add mod">
          <ac:chgData name="Jared Genova" userId="88d76c27-5928-48d8-a5e5-732dfa26fa24" providerId="ADAL" clId="{AE426920-5CE9-4140-BE8B-8FB54B0EF6DD}" dt="2023-02-13T22:21:34.710" v="136"/>
          <ac:spMkLst>
            <pc:docMk/>
            <pc:sldMk cId="2229610052" sldId="519"/>
            <ac:spMk id="14" creationId="{2A3C4A7C-44DB-4FAC-B7DA-258B786F8875}"/>
          </ac:spMkLst>
        </pc:spChg>
        <pc:graphicFrameChg chg="del">
          <ac:chgData name="Jared Genova" userId="88d76c27-5928-48d8-a5e5-732dfa26fa24" providerId="ADAL" clId="{AE426920-5CE9-4140-BE8B-8FB54B0EF6DD}" dt="2023-02-13T22:19:29.495" v="112" actId="478"/>
          <ac:graphicFrameMkLst>
            <pc:docMk/>
            <pc:sldMk cId="2229610052" sldId="519"/>
            <ac:graphicFrameMk id="5" creationId="{32D56CB0-7311-372F-AC3D-4F4A52C98F93}"/>
          </ac:graphicFrameMkLst>
        </pc:graphicFrameChg>
        <pc:graphicFrameChg chg="add mod">
          <ac:chgData name="Jared Genova" userId="88d76c27-5928-48d8-a5e5-732dfa26fa24" providerId="ADAL" clId="{AE426920-5CE9-4140-BE8B-8FB54B0EF6DD}" dt="2023-02-13T22:19:29.830" v="113"/>
          <ac:graphicFrameMkLst>
            <pc:docMk/>
            <pc:sldMk cId="2229610052" sldId="519"/>
            <ac:graphicFrameMk id="10" creationId="{225ADEBA-C66A-4EC8-801E-6D91AD1B43BE}"/>
          </ac:graphicFrameMkLst>
        </pc:graphicFrameChg>
        <pc:picChg chg="mod modCrop">
          <ac:chgData name="Jared Genova" userId="88d76c27-5928-48d8-a5e5-732dfa26fa24" providerId="ADAL" clId="{AE426920-5CE9-4140-BE8B-8FB54B0EF6DD}" dt="2023-02-13T22:22:12.885" v="142" actId="732"/>
          <ac:picMkLst>
            <pc:docMk/>
            <pc:sldMk cId="2229610052" sldId="519"/>
            <ac:picMk id="6" creationId="{C5CB3EFB-9B77-9ABD-617B-A8470FD03A57}"/>
          </ac:picMkLst>
        </pc:picChg>
        <pc:picChg chg="mod">
          <ac:chgData name="Jared Genova" userId="88d76c27-5928-48d8-a5e5-732dfa26fa24" providerId="ADAL" clId="{AE426920-5CE9-4140-BE8B-8FB54B0EF6DD}" dt="2023-02-13T22:22:18.862" v="143" actId="732"/>
          <ac:picMkLst>
            <pc:docMk/>
            <pc:sldMk cId="2229610052" sldId="519"/>
            <ac:picMk id="1028" creationId="{D00CB163-21FD-AEF7-D700-F7CBCFA8C4AA}"/>
          </ac:picMkLst>
        </pc:picChg>
      </pc:sldChg>
      <pc:sldChg chg="addSp delSp modSp mod">
        <pc:chgData name="Jared Genova" userId="88d76c27-5928-48d8-a5e5-732dfa26fa24" providerId="ADAL" clId="{AE426920-5CE9-4140-BE8B-8FB54B0EF6DD}" dt="2023-02-13T22:23:44.423" v="162" actId="1036"/>
        <pc:sldMkLst>
          <pc:docMk/>
          <pc:sldMk cId="1217344932" sldId="520"/>
        </pc:sldMkLst>
        <pc:spChg chg="del">
          <ac:chgData name="Jared Genova" userId="88d76c27-5928-48d8-a5e5-732dfa26fa24" providerId="ADAL" clId="{AE426920-5CE9-4140-BE8B-8FB54B0EF6DD}" dt="2023-02-13T22:22:28.086" v="144" actId="478"/>
          <ac:spMkLst>
            <pc:docMk/>
            <pc:sldMk cId="1217344932" sldId="520"/>
            <ac:spMk id="3" creationId="{0AFEB796-A53E-6FEC-5062-3A0C0185B89F}"/>
          </ac:spMkLst>
        </pc:spChg>
        <pc:spChg chg="del">
          <ac:chgData name="Jared Genova" userId="88d76c27-5928-48d8-a5e5-732dfa26fa24" providerId="ADAL" clId="{AE426920-5CE9-4140-BE8B-8FB54B0EF6DD}" dt="2023-02-13T22:22:28.086" v="144" actId="478"/>
          <ac:spMkLst>
            <pc:docMk/>
            <pc:sldMk cId="1217344932" sldId="520"/>
            <ac:spMk id="4" creationId="{ABC37201-695B-3B51-13B6-5F4625631C9F}"/>
          </ac:spMkLst>
        </pc:spChg>
        <pc:spChg chg="add del mod">
          <ac:chgData name="Jared Genova" userId="88d76c27-5928-48d8-a5e5-732dfa26fa24" providerId="ADAL" clId="{AE426920-5CE9-4140-BE8B-8FB54B0EF6DD}" dt="2023-02-13T22:22:31.586" v="146" actId="478"/>
          <ac:spMkLst>
            <pc:docMk/>
            <pc:sldMk cId="1217344932" sldId="520"/>
            <ac:spMk id="6" creationId="{44044F5B-422E-4E7C-8533-4C8C0710F3F8}"/>
          </ac:spMkLst>
        </pc:spChg>
        <pc:spChg chg="mod">
          <ac:chgData name="Jared Genova" userId="88d76c27-5928-48d8-a5e5-732dfa26fa24" providerId="ADAL" clId="{AE426920-5CE9-4140-BE8B-8FB54B0EF6DD}" dt="2023-02-13T22:23:44.423" v="162" actId="1036"/>
          <ac:spMkLst>
            <pc:docMk/>
            <pc:sldMk cId="1217344932" sldId="520"/>
            <ac:spMk id="7" creationId="{79EA46C0-3255-C55E-85B7-FF767BC5DCB5}"/>
          </ac:spMkLst>
        </pc:spChg>
        <pc:spChg chg="add mod">
          <ac:chgData name="Jared Genova" userId="88d76c27-5928-48d8-a5e5-732dfa26fa24" providerId="ADAL" clId="{AE426920-5CE9-4140-BE8B-8FB54B0EF6DD}" dt="2023-02-13T22:22:28.800" v="145"/>
          <ac:spMkLst>
            <pc:docMk/>
            <pc:sldMk cId="1217344932" sldId="520"/>
            <ac:spMk id="11" creationId="{7248CCEE-E066-41E9-B046-35CB9A08F4B3}"/>
          </ac:spMkLst>
        </pc:spChg>
        <pc:spChg chg="add mod">
          <ac:chgData name="Jared Genova" userId="88d76c27-5928-48d8-a5e5-732dfa26fa24" providerId="ADAL" clId="{AE426920-5CE9-4140-BE8B-8FB54B0EF6DD}" dt="2023-02-13T22:22:28.800" v="145"/>
          <ac:spMkLst>
            <pc:docMk/>
            <pc:sldMk cId="1217344932" sldId="520"/>
            <ac:spMk id="12" creationId="{ACBE7BFB-9C95-47C5-A762-5F519D32B10F}"/>
          </ac:spMkLst>
        </pc:spChg>
        <pc:graphicFrameChg chg="del">
          <ac:chgData name="Jared Genova" userId="88d76c27-5928-48d8-a5e5-732dfa26fa24" providerId="ADAL" clId="{AE426920-5CE9-4140-BE8B-8FB54B0EF6DD}" dt="2023-02-13T22:19:34.093" v="114" actId="478"/>
          <ac:graphicFrameMkLst>
            <pc:docMk/>
            <pc:sldMk cId="1217344932" sldId="520"/>
            <ac:graphicFrameMk id="5" creationId="{32D56CB0-7311-372F-AC3D-4F4A52C98F93}"/>
          </ac:graphicFrameMkLst>
        </pc:graphicFrameChg>
        <pc:graphicFrameChg chg="add mod">
          <ac:chgData name="Jared Genova" userId="88d76c27-5928-48d8-a5e5-732dfa26fa24" providerId="ADAL" clId="{AE426920-5CE9-4140-BE8B-8FB54B0EF6DD}" dt="2023-02-13T22:19:34.484" v="115"/>
          <ac:graphicFrameMkLst>
            <pc:docMk/>
            <pc:sldMk cId="1217344932" sldId="520"/>
            <ac:graphicFrameMk id="8" creationId="{60E74479-8520-44BD-A1AE-C2DFB37D0BF7}"/>
          </ac:graphicFrameMkLst>
        </pc:graphicFrameChg>
        <pc:picChg chg="mod">
          <ac:chgData name="Jared Genova" userId="88d76c27-5928-48d8-a5e5-732dfa26fa24" providerId="ADAL" clId="{AE426920-5CE9-4140-BE8B-8FB54B0EF6DD}" dt="2023-02-13T22:23:44.423" v="162" actId="1036"/>
          <ac:picMkLst>
            <pc:docMk/>
            <pc:sldMk cId="1217344932" sldId="520"/>
            <ac:picMk id="3074" creationId="{4EABFC63-B540-73C9-5F09-FBCFAB211499}"/>
          </ac:picMkLst>
        </pc:picChg>
        <pc:picChg chg="mod">
          <ac:chgData name="Jared Genova" userId="88d76c27-5928-48d8-a5e5-732dfa26fa24" providerId="ADAL" clId="{AE426920-5CE9-4140-BE8B-8FB54B0EF6DD}" dt="2023-02-13T22:23:44.423" v="162" actId="1036"/>
          <ac:picMkLst>
            <pc:docMk/>
            <pc:sldMk cId="1217344932" sldId="520"/>
            <ac:picMk id="3076" creationId="{CDDB4D26-FC8B-BB86-E22A-B8D935721785}"/>
          </ac:picMkLst>
        </pc:picChg>
      </pc:sldChg>
      <pc:sldChg chg="addSp delSp modSp mod">
        <pc:chgData name="Jared Genova" userId="88d76c27-5928-48d8-a5e5-732dfa26fa24" providerId="ADAL" clId="{AE426920-5CE9-4140-BE8B-8FB54B0EF6DD}" dt="2023-02-13T22:29:07.116" v="350" actId="20577"/>
        <pc:sldMkLst>
          <pc:docMk/>
          <pc:sldMk cId="3546420187" sldId="521"/>
        </pc:sldMkLst>
        <pc:spChg chg="mod">
          <ac:chgData name="Jared Genova" userId="88d76c27-5928-48d8-a5e5-732dfa26fa24" providerId="ADAL" clId="{AE426920-5CE9-4140-BE8B-8FB54B0EF6DD}" dt="2023-02-13T22:24:07.064" v="164" actId="404"/>
          <ac:spMkLst>
            <pc:docMk/>
            <pc:sldMk cId="3546420187" sldId="521"/>
            <ac:spMk id="3" creationId="{0AFEB796-A53E-6FEC-5062-3A0C0185B89F}"/>
          </ac:spMkLst>
        </pc:spChg>
        <pc:spChg chg="mod">
          <ac:chgData name="Jared Genova" userId="88d76c27-5928-48d8-a5e5-732dfa26fa24" providerId="ADAL" clId="{AE426920-5CE9-4140-BE8B-8FB54B0EF6DD}" dt="2023-02-13T22:24:10.237" v="165" actId="1076"/>
          <ac:spMkLst>
            <pc:docMk/>
            <pc:sldMk cId="3546420187" sldId="521"/>
            <ac:spMk id="4" creationId="{ABC37201-695B-3B51-13B6-5F4625631C9F}"/>
          </ac:spMkLst>
        </pc:spChg>
        <pc:spChg chg="mod">
          <ac:chgData name="Jared Genova" userId="88d76c27-5928-48d8-a5e5-732dfa26fa24" providerId="ADAL" clId="{AE426920-5CE9-4140-BE8B-8FB54B0EF6DD}" dt="2023-02-13T22:29:07.116" v="350" actId="20577"/>
          <ac:spMkLst>
            <pc:docMk/>
            <pc:sldMk cId="3546420187" sldId="521"/>
            <ac:spMk id="7" creationId="{79EA46C0-3255-C55E-85B7-FF767BC5DCB5}"/>
          </ac:spMkLst>
        </pc:spChg>
        <pc:graphicFrameChg chg="del">
          <ac:chgData name="Jared Genova" userId="88d76c27-5928-48d8-a5e5-732dfa26fa24" providerId="ADAL" clId="{AE426920-5CE9-4140-BE8B-8FB54B0EF6DD}" dt="2023-02-13T22:19:39.138" v="116" actId="478"/>
          <ac:graphicFrameMkLst>
            <pc:docMk/>
            <pc:sldMk cId="3546420187" sldId="521"/>
            <ac:graphicFrameMk id="5" creationId="{32D56CB0-7311-372F-AC3D-4F4A52C98F93}"/>
          </ac:graphicFrameMkLst>
        </pc:graphicFrameChg>
        <pc:graphicFrameChg chg="add mod">
          <ac:chgData name="Jared Genova" userId="88d76c27-5928-48d8-a5e5-732dfa26fa24" providerId="ADAL" clId="{AE426920-5CE9-4140-BE8B-8FB54B0EF6DD}" dt="2023-02-13T22:19:39.451" v="117"/>
          <ac:graphicFrameMkLst>
            <pc:docMk/>
            <pc:sldMk cId="3546420187" sldId="521"/>
            <ac:graphicFrameMk id="6" creationId="{7573CFC8-9E13-47AC-B01E-9967A518FF40}"/>
          </ac:graphicFrameMkLst>
        </pc:graphicFrameChg>
      </pc:sldChg>
      <pc:sldChg chg="addSp delSp modSp mod addCm modCm">
        <pc:chgData name="Jared Genova" userId="88d76c27-5928-48d8-a5e5-732dfa26fa24" providerId="ADAL" clId="{AE426920-5CE9-4140-BE8B-8FB54B0EF6DD}" dt="2023-02-13T22:39:05.297" v="406"/>
        <pc:sldMkLst>
          <pc:docMk/>
          <pc:sldMk cId="118728733" sldId="522"/>
        </pc:sldMkLst>
        <pc:spChg chg="mod">
          <ac:chgData name="Jared Genova" userId="88d76c27-5928-48d8-a5e5-732dfa26fa24" providerId="ADAL" clId="{AE426920-5CE9-4140-BE8B-8FB54B0EF6DD}" dt="2023-02-13T22:29:15.433" v="351" actId="404"/>
          <ac:spMkLst>
            <pc:docMk/>
            <pc:sldMk cId="118728733" sldId="522"/>
            <ac:spMk id="3" creationId="{0AFEB796-A53E-6FEC-5062-3A0C0185B89F}"/>
          </ac:spMkLst>
        </pc:spChg>
        <pc:spChg chg="mod">
          <ac:chgData name="Jared Genova" userId="88d76c27-5928-48d8-a5e5-732dfa26fa24" providerId="ADAL" clId="{AE426920-5CE9-4140-BE8B-8FB54B0EF6DD}" dt="2023-02-13T22:29:18.760" v="352" actId="1076"/>
          <ac:spMkLst>
            <pc:docMk/>
            <pc:sldMk cId="118728733" sldId="522"/>
            <ac:spMk id="4" creationId="{ABC37201-695B-3B51-13B6-5F4625631C9F}"/>
          </ac:spMkLst>
        </pc:spChg>
        <pc:spChg chg="mod">
          <ac:chgData name="Jared Genova" userId="88d76c27-5928-48d8-a5e5-732dfa26fa24" providerId="ADAL" clId="{AE426920-5CE9-4140-BE8B-8FB54B0EF6DD}" dt="2023-02-13T22:37:16.689" v="405" actId="20577"/>
          <ac:spMkLst>
            <pc:docMk/>
            <pc:sldMk cId="118728733" sldId="522"/>
            <ac:spMk id="7" creationId="{79EA46C0-3255-C55E-85B7-FF767BC5DCB5}"/>
          </ac:spMkLst>
        </pc:spChg>
        <pc:graphicFrameChg chg="del">
          <ac:chgData name="Jared Genova" userId="88d76c27-5928-48d8-a5e5-732dfa26fa24" providerId="ADAL" clId="{AE426920-5CE9-4140-BE8B-8FB54B0EF6DD}" dt="2023-02-13T22:19:45.198" v="118" actId="478"/>
          <ac:graphicFrameMkLst>
            <pc:docMk/>
            <pc:sldMk cId="118728733" sldId="522"/>
            <ac:graphicFrameMk id="5" creationId="{32D56CB0-7311-372F-AC3D-4F4A52C98F93}"/>
          </ac:graphicFrameMkLst>
        </pc:graphicFrameChg>
        <pc:graphicFrameChg chg="add mod">
          <ac:chgData name="Jared Genova" userId="88d76c27-5928-48d8-a5e5-732dfa26fa24" providerId="ADAL" clId="{AE426920-5CE9-4140-BE8B-8FB54B0EF6DD}" dt="2023-02-13T22:19:46.037" v="119"/>
          <ac:graphicFrameMkLst>
            <pc:docMk/>
            <pc:sldMk cId="118728733" sldId="522"/>
            <ac:graphicFrameMk id="6" creationId="{7665F3D9-ED6C-4D48-A2D1-16BEF54EADA9}"/>
          </ac:graphicFrameMkLst>
        </pc:graphicFrameChg>
      </pc:sldChg>
      <pc:sldChg chg="addSp delSp modSp mod addCm modCm">
        <pc:chgData name="Jared Genova" userId="88d76c27-5928-48d8-a5e5-732dfa26fa24" providerId="ADAL" clId="{AE426920-5CE9-4140-BE8B-8FB54B0EF6DD}" dt="2023-02-13T22:55:10.683" v="531" actId="20577"/>
        <pc:sldMkLst>
          <pc:docMk/>
          <pc:sldMk cId="3887756268" sldId="523"/>
        </pc:sldMkLst>
        <pc:spChg chg="mod">
          <ac:chgData name="Jared Genova" userId="88d76c27-5928-48d8-a5e5-732dfa26fa24" providerId="ADAL" clId="{AE426920-5CE9-4140-BE8B-8FB54B0EF6DD}" dt="2023-02-13T22:55:10.683" v="531" actId="20577"/>
          <ac:spMkLst>
            <pc:docMk/>
            <pc:sldMk cId="3887756268" sldId="523"/>
            <ac:spMk id="7" creationId="{79EA46C0-3255-C55E-85B7-FF767BC5DCB5}"/>
          </ac:spMkLst>
        </pc:spChg>
        <pc:graphicFrameChg chg="del">
          <ac:chgData name="Jared Genova" userId="88d76c27-5928-48d8-a5e5-732dfa26fa24" providerId="ADAL" clId="{AE426920-5CE9-4140-BE8B-8FB54B0EF6DD}" dt="2023-02-13T22:19:51.865" v="121" actId="478"/>
          <ac:graphicFrameMkLst>
            <pc:docMk/>
            <pc:sldMk cId="3887756268" sldId="523"/>
            <ac:graphicFrameMk id="5" creationId="{32D56CB0-7311-372F-AC3D-4F4A52C98F93}"/>
          </ac:graphicFrameMkLst>
        </pc:graphicFrameChg>
        <pc:graphicFrameChg chg="add mod">
          <ac:chgData name="Jared Genova" userId="88d76c27-5928-48d8-a5e5-732dfa26fa24" providerId="ADAL" clId="{AE426920-5CE9-4140-BE8B-8FB54B0EF6DD}" dt="2023-02-13T22:19:49.247" v="120"/>
          <ac:graphicFrameMkLst>
            <pc:docMk/>
            <pc:sldMk cId="3887756268" sldId="523"/>
            <ac:graphicFrameMk id="6" creationId="{B2D883F4-FC01-45A6-8DB2-681E12F9A171}"/>
          </ac:graphicFrameMkLst>
        </pc:graphicFrameChg>
      </pc:sldChg>
    </pc:docChg>
  </pc:docChgLst>
  <pc:docChgLst>
    <pc:chgData name="Lois Colson" userId="b2aa21ff-9a1b-4ee8-9777-6f441db55157" providerId="ADAL" clId="{D42993D4-8364-4609-A3C1-A50B64D14977}"/>
    <pc:docChg chg="undo custSel delSld modSld">
      <pc:chgData name="Lois Colson" userId="b2aa21ff-9a1b-4ee8-9777-6f441db55157" providerId="ADAL" clId="{D42993D4-8364-4609-A3C1-A50B64D14977}" dt="2023-02-14T02:50:23.830" v="2313" actId="313"/>
      <pc:docMkLst>
        <pc:docMk/>
      </pc:docMkLst>
      <pc:sldChg chg="modNotesTx">
        <pc:chgData name="Lois Colson" userId="b2aa21ff-9a1b-4ee8-9777-6f441db55157" providerId="ADAL" clId="{D42993D4-8364-4609-A3C1-A50B64D14977}" dt="2023-02-14T02:42:39.088" v="1814" actId="20577"/>
        <pc:sldMkLst>
          <pc:docMk/>
          <pc:sldMk cId="2139889189" sldId="414"/>
        </pc:sldMkLst>
      </pc:sldChg>
      <pc:sldChg chg="del">
        <pc:chgData name="Lois Colson" userId="b2aa21ff-9a1b-4ee8-9777-6f441db55157" providerId="ADAL" clId="{D42993D4-8364-4609-A3C1-A50B64D14977}" dt="2023-02-13T19:15:31.571" v="1" actId="2696"/>
        <pc:sldMkLst>
          <pc:docMk/>
          <pc:sldMk cId="1134348259" sldId="446"/>
        </pc:sldMkLst>
      </pc:sldChg>
      <pc:sldChg chg="del">
        <pc:chgData name="Lois Colson" userId="b2aa21ff-9a1b-4ee8-9777-6f441db55157" providerId="ADAL" clId="{D42993D4-8364-4609-A3C1-A50B64D14977}" dt="2023-02-13T19:15:31.571" v="1" actId="2696"/>
        <pc:sldMkLst>
          <pc:docMk/>
          <pc:sldMk cId="2414167332" sldId="463"/>
        </pc:sldMkLst>
      </pc:sldChg>
      <pc:sldChg chg="del">
        <pc:chgData name="Lois Colson" userId="b2aa21ff-9a1b-4ee8-9777-6f441db55157" providerId="ADAL" clId="{D42993D4-8364-4609-A3C1-A50B64D14977}" dt="2023-02-13T19:15:31.571" v="1" actId="2696"/>
        <pc:sldMkLst>
          <pc:docMk/>
          <pc:sldMk cId="3592425262" sldId="470"/>
        </pc:sldMkLst>
      </pc:sldChg>
      <pc:sldChg chg="del">
        <pc:chgData name="Lois Colson" userId="b2aa21ff-9a1b-4ee8-9777-6f441db55157" providerId="ADAL" clId="{D42993D4-8364-4609-A3C1-A50B64D14977}" dt="2023-02-13T19:15:31.571" v="1" actId="2696"/>
        <pc:sldMkLst>
          <pc:docMk/>
          <pc:sldMk cId="1003306834" sldId="472"/>
        </pc:sldMkLst>
      </pc:sldChg>
      <pc:sldChg chg="modNotesTx">
        <pc:chgData name="Lois Colson" userId="b2aa21ff-9a1b-4ee8-9777-6f441db55157" providerId="ADAL" clId="{D42993D4-8364-4609-A3C1-A50B64D14977}" dt="2023-02-14T02:42:48.854" v="1821" actId="20577"/>
        <pc:sldMkLst>
          <pc:docMk/>
          <pc:sldMk cId="707003881" sldId="490"/>
        </pc:sldMkLst>
      </pc:sldChg>
      <pc:sldChg chg="del">
        <pc:chgData name="Lois Colson" userId="b2aa21ff-9a1b-4ee8-9777-6f441db55157" providerId="ADAL" clId="{D42993D4-8364-4609-A3C1-A50B64D14977}" dt="2023-02-13T19:15:23.264" v="0" actId="2696"/>
        <pc:sldMkLst>
          <pc:docMk/>
          <pc:sldMk cId="923858287" sldId="497"/>
        </pc:sldMkLst>
      </pc:sldChg>
      <pc:sldChg chg="delCm">
        <pc:chgData name="Lois Colson" userId="b2aa21ff-9a1b-4ee8-9777-6f441db55157" providerId="ADAL" clId="{D42993D4-8364-4609-A3C1-A50B64D14977}" dt="2023-02-14T02:19:01.476" v="4"/>
        <pc:sldMkLst>
          <pc:docMk/>
          <pc:sldMk cId="2794139501" sldId="498"/>
        </pc:sldMkLst>
      </pc:sldChg>
      <pc:sldChg chg="del">
        <pc:chgData name="Lois Colson" userId="b2aa21ff-9a1b-4ee8-9777-6f441db55157" providerId="ADAL" clId="{D42993D4-8364-4609-A3C1-A50B64D14977}" dt="2023-02-13T19:15:23.264" v="0" actId="2696"/>
        <pc:sldMkLst>
          <pc:docMk/>
          <pc:sldMk cId="3194812810" sldId="499"/>
        </pc:sldMkLst>
      </pc:sldChg>
      <pc:sldChg chg="del">
        <pc:chgData name="Lois Colson" userId="b2aa21ff-9a1b-4ee8-9777-6f441db55157" providerId="ADAL" clId="{D42993D4-8364-4609-A3C1-A50B64D14977}" dt="2023-02-13T19:15:23.264" v="0" actId="2696"/>
        <pc:sldMkLst>
          <pc:docMk/>
          <pc:sldMk cId="2154290276" sldId="501"/>
        </pc:sldMkLst>
      </pc:sldChg>
      <pc:sldChg chg="del">
        <pc:chgData name="Lois Colson" userId="b2aa21ff-9a1b-4ee8-9777-6f441db55157" providerId="ADAL" clId="{D42993D4-8364-4609-A3C1-A50B64D14977}" dt="2023-02-13T19:15:23.264" v="0" actId="2696"/>
        <pc:sldMkLst>
          <pc:docMk/>
          <pc:sldMk cId="170466202" sldId="502"/>
        </pc:sldMkLst>
      </pc:sldChg>
      <pc:sldChg chg="delCm modNotesTx">
        <pc:chgData name="Lois Colson" userId="b2aa21ff-9a1b-4ee8-9777-6f441db55157" providerId="ADAL" clId="{D42993D4-8364-4609-A3C1-A50B64D14977}" dt="2023-02-14T02:44:42.546" v="1930" actId="20577"/>
        <pc:sldMkLst>
          <pc:docMk/>
          <pc:sldMk cId="302485944" sldId="504"/>
        </pc:sldMkLst>
      </pc:sldChg>
      <pc:sldChg chg="modNotesTx">
        <pc:chgData name="Lois Colson" userId="b2aa21ff-9a1b-4ee8-9777-6f441db55157" providerId="ADAL" clId="{D42993D4-8364-4609-A3C1-A50B64D14977}" dt="2023-02-14T02:47:49.669" v="2295" actId="20577"/>
        <pc:sldMkLst>
          <pc:docMk/>
          <pc:sldMk cId="3127394077" sldId="505"/>
        </pc:sldMkLst>
      </pc:sldChg>
      <pc:sldChg chg="modNotesTx">
        <pc:chgData name="Lois Colson" userId="b2aa21ff-9a1b-4ee8-9777-6f441db55157" providerId="ADAL" clId="{D42993D4-8364-4609-A3C1-A50B64D14977}" dt="2023-02-14T02:18:33.096" v="3" actId="20577"/>
        <pc:sldMkLst>
          <pc:docMk/>
          <pc:sldMk cId="3277495454" sldId="506"/>
        </pc:sldMkLst>
      </pc:sldChg>
      <pc:sldChg chg="del">
        <pc:chgData name="Lois Colson" userId="b2aa21ff-9a1b-4ee8-9777-6f441db55157" providerId="ADAL" clId="{D42993D4-8364-4609-A3C1-A50B64D14977}" dt="2023-02-13T19:15:31.571" v="1" actId="2696"/>
        <pc:sldMkLst>
          <pc:docMk/>
          <pc:sldMk cId="1496173398" sldId="507"/>
        </pc:sldMkLst>
      </pc:sldChg>
      <pc:sldChg chg="modNotesTx">
        <pc:chgData name="Lois Colson" userId="b2aa21ff-9a1b-4ee8-9777-6f441db55157" providerId="ADAL" clId="{D42993D4-8364-4609-A3C1-A50B64D14977}" dt="2023-02-14T02:43:25.792" v="1867" actId="20577"/>
        <pc:sldMkLst>
          <pc:docMk/>
          <pc:sldMk cId="3994965327" sldId="508"/>
        </pc:sldMkLst>
      </pc:sldChg>
      <pc:sldChg chg="modNotesTx">
        <pc:chgData name="Lois Colson" userId="b2aa21ff-9a1b-4ee8-9777-6f441db55157" providerId="ADAL" clId="{D42993D4-8364-4609-A3C1-A50B64D14977}" dt="2023-02-13T19:15:49.960" v="2" actId="20577"/>
        <pc:sldMkLst>
          <pc:docMk/>
          <pc:sldMk cId="3880833622" sldId="509"/>
        </pc:sldMkLst>
      </pc:sldChg>
      <pc:sldChg chg="del">
        <pc:chgData name="Lois Colson" userId="b2aa21ff-9a1b-4ee8-9777-6f441db55157" providerId="ADAL" clId="{D42993D4-8364-4609-A3C1-A50B64D14977}" dt="2023-02-13T19:15:23.264" v="0" actId="2696"/>
        <pc:sldMkLst>
          <pc:docMk/>
          <pc:sldMk cId="1032394171" sldId="510"/>
        </pc:sldMkLst>
      </pc:sldChg>
      <pc:sldChg chg="del">
        <pc:chgData name="Lois Colson" userId="b2aa21ff-9a1b-4ee8-9777-6f441db55157" providerId="ADAL" clId="{D42993D4-8364-4609-A3C1-A50B64D14977}" dt="2023-02-13T19:15:31.571" v="1" actId="2696"/>
        <pc:sldMkLst>
          <pc:docMk/>
          <pc:sldMk cId="1538781503" sldId="517"/>
        </pc:sldMkLst>
      </pc:sldChg>
      <pc:sldChg chg="modNotesTx">
        <pc:chgData name="Lois Colson" userId="b2aa21ff-9a1b-4ee8-9777-6f441db55157" providerId="ADAL" clId="{D42993D4-8364-4609-A3C1-A50B64D14977}" dt="2023-02-14T02:49:05.756" v="2312" actId="20577"/>
        <pc:sldMkLst>
          <pc:docMk/>
          <pc:sldMk cId="2959202305" sldId="518"/>
        </pc:sldMkLst>
      </pc:sldChg>
      <pc:sldChg chg="modSp mod">
        <pc:chgData name="Lois Colson" userId="b2aa21ff-9a1b-4ee8-9777-6f441db55157" providerId="ADAL" clId="{D42993D4-8364-4609-A3C1-A50B64D14977}" dt="2023-02-14T02:24:43.268" v="51" actId="15"/>
        <pc:sldMkLst>
          <pc:docMk/>
          <pc:sldMk cId="3546420187" sldId="521"/>
        </pc:sldMkLst>
        <pc:spChg chg="mod">
          <ac:chgData name="Lois Colson" userId="b2aa21ff-9a1b-4ee8-9777-6f441db55157" providerId="ADAL" clId="{D42993D4-8364-4609-A3C1-A50B64D14977}" dt="2023-02-14T02:24:43.268" v="51" actId="15"/>
          <ac:spMkLst>
            <pc:docMk/>
            <pc:sldMk cId="3546420187" sldId="521"/>
            <ac:spMk id="7" creationId="{79EA46C0-3255-C55E-85B7-FF767BC5DCB5}"/>
          </ac:spMkLst>
        </pc:spChg>
      </pc:sldChg>
      <pc:sldChg chg="delCm modNotesTx">
        <pc:chgData name="Lois Colson" userId="b2aa21ff-9a1b-4ee8-9777-6f441db55157" providerId="ADAL" clId="{D42993D4-8364-4609-A3C1-A50B64D14977}" dt="2023-02-14T02:29:34.187" v="431" actId="20577"/>
        <pc:sldMkLst>
          <pc:docMk/>
          <pc:sldMk cId="118728733" sldId="522"/>
        </pc:sldMkLst>
      </pc:sldChg>
      <pc:sldChg chg="modSp mod delCm modCm modNotesTx">
        <pc:chgData name="Lois Colson" userId="b2aa21ff-9a1b-4ee8-9777-6f441db55157" providerId="ADAL" clId="{D42993D4-8364-4609-A3C1-A50B64D14977}" dt="2023-02-14T02:50:23.830" v="2313" actId="313"/>
        <pc:sldMkLst>
          <pc:docMk/>
          <pc:sldMk cId="3887756268" sldId="523"/>
        </pc:sldMkLst>
        <pc:spChg chg="mod">
          <ac:chgData name="Lois Colson" userId="b2aa21ff-9a1b-4ee8-9777-6f441db55157" providerId="ADAL" clId="{D42993D4-8364-4609-A3C1-A50B64D14977}" dt="2023-02-14T02:30:16.043" v="432" actId="20577"/>
          <ac:spMkLst>
            <pc:docMk/>
            <pc:sldMk cId="3887756268" sldId="523"/>
            <ac:spMk id="7" creationId="{79EA46C0-3255-C55E-85B7-FF767BC5DCB5}"/>
          </ac:spMkLst>
        </pc:spChg>
      </pc:sldChg>
      <pc:sldMasterChg chg="delSldLayout">
        <pc:chgData name="Lois Colson" userId="b2aa21ff-9a1b-4ee8-9777-6f441db55157" providerId="ADAL" clId="{D42993D4-8364-4609-A3C1-A50B64D14977}" dt="2023-02-13T19:15:31.571" v="1" actId="2696"/>
        <pc:sldMasterMkLst>
          <pc:docMk/>
          <pc:sldMasterMk cId="2151637013" sldId="2147483798"/>
        </pc:sldMasterMkLst>
        <pc:sldLayoutChg chg="del">
          <pc:chgData name="Lois Colson" userId="b2aa21ff-9a1b-4ee8-9777-6f441db55157" providerId="ADAL" clId="{D42993D4-8364-4609-A3C1-A50B64D14977}" dt="2023-02-13T19:15:31.571" v="1" actId="2696"/>
          <pc:sldLayoutMkLst>
            <pc:docMk/>
            <pc:sldMasterMk cId="2151637013" sldId="2147483798"/>
            <pc:sldLayoutMk cId="1871037667" sldId="214748380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260D9-E9F0-4834-9880-EA3DA19A6EAC}" type="doc">
      <dgm:prSet loTypeId="urn:microsoft.com/office/officeart/2005/8/layout/chevron1" loCatId="process" qsTypeId="urn:microsoft.com/office/officeart/2005/8/quickstyle/simple1" qsCatId="simple" csTypeId="urn:microsoft.com/office/officeart/2005/8/colors/accent1_2" csCatId="accent1" phldr="1"/>
      <dgm:spPr/>
    </dgm:pt>
    <dgm:pt modelId="{F46716B8-48D7-41FB-A1EC-284CDBC83710}">
      <dgm:prSet phldrT="[Text]" custT="1"/>
      <dgm:spPr/>
      <dgm:t>
        <a:bodyPr/>
        <a:lstStyle/>
        <a:p>
          <a:r>
            <a:rPr lang="en-US" sz="1600"/>
            <a:t>Identify Strategic Areas</a:t>
          </a:r>
        </a:p>
      </dgm:t>
    </dgm:pt>
    <dgm:pt modelId="{1BE14E03-2E48-4EE7-82FC-010BC3A9BBAF}" type="parTrans" cxnId="{5C28CECB-762B-4599-A862-BCF20D993CF2}">
      <dgm:prSet/>
      <dgm:spPr/>
      <dgm:t>
        <a:bodyPr/>
        <a:lstStyle/>
        <a:p>
          <a:endParaRPr lang="en-US"/>
        </a:p>
      </dgm:t>
    </dgm:pt>
    <dgm:pt modelId="{AA755D7B-9684-4318-B47D-1F7D8B3FF9D1}" type="sibTrans" cxnId="{5C28CECB-762B-4599-A862-BCF20D993CF2}">
      <dgm:prSet/>
      <dgm:spPr/>
      <dgm:t>
        <a:bodyPr/>
        <a:lstStyle/>
        <a:p>
          <a:endParaRPr lang="en-US"/>
        </a:p>
      </dgm:t>
    </dgm:pt>
    <dgm:pt modelId="{8FE434DA-6A1B-4216-917E-13EB7F77532E}">
      <dgm:prSet phldrT="[Text]" custT="1"/>
      <dgm:spPr/>
      <dgm:t>
        <a:bodyPr/>
        <a:lstStyle/>
        <a:p>
          <a:r>
            <a:rPr lang="en-US" sz="1600"/>
            <a:t>Property Inventory</a:t>
          </a:r>
        </a:p>
      </dgm:t>
    </dgm:pt>
    <dgm:pt modelId="{80302331-4B8B-41EB-A09A-3AA5F58D06CA}" type="parTrans" cxnId="{2D8A30DC-233F-462B-8899-94D6EADE1C31}">
      <dgm:prSet/>
      <dgm:spPr/>
      <dgm:t>
        <a:bodyPr/>
        <a:lstStyle/>
        <a:p>
          <a:endParaRPr lang="en-US"/>
        </a:p>
      </dgm:t>
    </dgm:pt>
    <dgm:pt modelId="{20D02682-3992-4108-A2F0-ED5F1549544D}" type="sibTrans" cxnId="{2D8A30DC-233F-462B-8899-94D6EADE1C31}">
      <dgm:prSet/>
      <dgm:spPr/>
      <dgm:t>
        <a:bodyPr/>
        <a:lstStyle/>
        <a:p>
          <a:endParaRPr lang="en-US"/>
        </a:p>
      </dgm:t>
    </dgm:pt>
    <dgm:pt modelId="{E11D20D0-74A2-4792-868F-F82184FD6C4B}">
      <dgm:prSet phldrT="[Text]" custT="1"/>
      <dgm:spPr/>
      <dgm:t>
        <a:bodyPr/>
        <a:lstStyle/>
        <a:p>
          <a:r>
            <a:rPr lang="en-US" sz="1600"/>
            <a:t>Property Assessment</a:t>
          </a:r>
        </a:p>
      </dgm:t>
    </dgm:pt>
    <dgm:pt modelId="{B411D7AB-8AED-4F76-BEE6-60E4746F2147}" type="parTrans" cxnId="{90BB73AB-8E66-40DB-817C-AB1B977D35E3}">
      <dgm:prSet/>
      <dgm:spPr/>
      <dgm:t>
        <a:bodyPr/>
        <a:lstStyle/>
        <a:p>
          <a:endParaRPr lang="en-US"/>
        </a:p>
      </dgm:t>
    </dgm:pt>
    <dgm:pt modelId="{F3A01374-15FF-4C3B-8A3C-28DCF836852D}" type="sibTrans" cxnId="{90BB73AB-8E66-40DB-817C-AB1B977D35E3}">
      <dgm:prSet/>
      <dgm:spPr/>
      <dgm:t>
        <a:bodyPr/>
        <a:lstStyle/>
        <a:p>
          <a:endParaRPr lang="en-US"/>
        </a:p>
      </dgm:t>
    </dgm:pt>
    <dgm:pt modelId="{57E7CA9B-3907-4222-B214-FFD942508BA1}">
      <dgm:prSet phldrT="[Text]" custT="1"/>
      <dgm:spPr/>
      <dgm:t>
        <a:bodyPr/>
        <a:lstStyle/>
        <a:p>
          <a:pPr marL="0" lvl="0" indent="0" algn="ctr" defTabSz="711200">
            <a:lnSpc>
              <a:spcPct val="100000"/>
            </a:lnSpc>
            <a:spcBef>
              <a:spcPct val="0"/>
            </a:spcBef>
            <a:spcAft>
              <a:spcPts val="0"/>
            </a:spcAft>
            <a:buNone/>
          </a:pPr>
          <a:r>
            <a:rPr lang="en-US" sz="1600" kern="1200">
              <a:solidFill>
                <a:prstClr val="white"/>
              </a:solidFill>
              <a:latin typeface="Calibri" panose="020F0502020204030204" pitchFamily="34" charset="0"/>
              <a:ea typeface="+mn-ea"/>
              <a:cs typeface="Calibri" panose="020F0502020204030204" pitchFamily="34" charset="0"/>
            </a:rPr>
            <a:t>Best Practices/</a:t>
          </a:r>
        </a:p>
        <a:p>
          <a:pPr marL="0" lvl="0" indent="0" algn="ctr" defTabSz="711200">
            <a:lnSpc>
              <a:spcPct val="100000"/>
            </a:lnSpc>
            <a:spcBef>
              <a:spcPct val="0"/>
            </a:spcBef>
            <a:spcAft>
              <a:spcPts val="0"/>
            </a:spcAft>
            <a:buNone/>
          </a:pPr>
          <a:r>
            <a:rPr lang="en-US" sz="1600" kern="1200">
              <a:solidFill>
                <a:prstClr val="white"/>
              </a:solidFill>
              <a:latin typeface="Calibri" panose="020F0502020204030204" pitchFamily="34" charset="0"/>
              <a:ea typeface="+mn-ea"/>
              <a:cs typeface="Calibri" panose="020F0502020204030204" pitchFamily="34" charset="0"/>
            </a:rPr>
            <a:t>Recommendations</a:t>
          </a:r>
        </a:p>
      </dgm:t>
    </dgm:pt>
    <dgm:pt modelId="{9E3E3A81-0B1F-4539-9FCC-2A0D337BAEE6}" type="parTrans" cxnId="{FF44FD0C-56BA-41CE-A0E1-B368D8158814}">
      <dgm:prSet/>
      <dgm:spPr/>
      <dgm:t>
        <a:bodyPr/>
        <a:lstStyle/>
        <a:p>
          <a:endParaRPr lang="en-US"/>
        </a:p>
      </dgm:t>
    </dgm:pt>
    <dgm:pt modelId="{A7278CAB-78AA-4434-B034-197FF7283C74}" type="sibTrans" cxnId="{FF44FD0C-56BA-41CE-A0E1-B368D8158814}">
      <dgm:prSet/>
      <dgm:spPr/>
      <dgm:t>
        <a:bodyPr/>
        <a:lstStyle/>
        <a:p>
          <a:endParaRPr lang="en-US"/>
        </a:p>
      </dgm:t>
    </dgm:pt>
    <dgm:pt modelId="{ACB31060-6693-4C8D-8078-22E97D8608FF}" type="pres">
      <dgm:prSet presAssocID="{7E3260D9-E9F0-4834-9880-EA3DA19A6EAC}" presName="Name0" presStyleCnt="0">
        <dgm:presLayoutVars>
          <dgm:dir/>
          <dgm:animLvl val="lvl"/>
          <dgm:resizeHandles val="exact"/>
        </dgm:presLayoutVars>
      </dgm:prSet>
      <dgm:spPr/>
    </dgm:pt>
    <dgm:pt modelId="{BB4272D9-DA37-42BF-BFA1-3E4E095733B6}" type="pres">
      <dgm:prSet presAssocID="{F46716B8-48D7-41FB-A1EC-284CDBC83710}" presName="parTxOnly" presStyleLbl="node1" presStyleIdx="0" presStyleCnt="4">
        <dgm:presLayoutVars>
          <dgm:chMax val="0"/>
          <dgm:chPref val="0"/>
          <dgm:bulletEnabled val="1"/>
        </dgm:presLayoutVars>
      </dgm:prSet>
      <dgm:spPr/>
    </dgm:pt>
    <dgm:pt modelId="{E5C8CD99-A1E9-4BDC-B298-EE2EB6D3AC21}" type="pres">
      <dgm:prSet presAssocID="{AA755D7B-9684-4318-B47D-1F7D8B3FF9D1}" presName="parTxOnlySpace" presStyleCnt="0"/>
      <dgm:spPr/>
    </dgm:pt>
    <dgm:pt modelId="{1E450910-E900-4808-956A-2EFA343714D3}" type="pres">
      <dgm:prSet presAssocID="{8FE434DA-6A1B-4216-917E-13EB7F77532E}" presName="parTxOnly" presStyleLbl="node1" presStyleIdx="1" presStyleCnt="4">
        <dgm:presLayoutVars>
          <dgm:chMax val="0"/>
          <dgm:chPref val="0"/>
          <dgm:bulletEnabled val="1"/>
        </dgm:presLayoutVars>
      </dgm:prSet>
      <dgm:spPr/>
    </dgm:pt>
    <dgm:pt modelId="{BAA0BC9A-5CDB-4DE3-AD56-FA6D301D647D}" type="pres">
      <dgm:prSet presAssocID="{20D02682-3992-4108-A2F0-ED5F1549544D}" presName="parTxOnlySpace" presStyleCnt="0"/>
      <dgm:spPr/>
    </dgm:pt>
    <dgm:pt modelId="{02A84343-687A-41B0-A5B5-4CF50790E5AF}" type="pres">
      <dgm:prSet presAssocID="{E11D20D0-74A2-4792-868F-F82184FD6C4B}" presName="parTxOnly" presStyleLbl="node1" presStyleIdx="2" presStyleCnt="4">
        <dgm:presLayoutVars>
          <dgm:chMax val="0"/>
          <dgm:chPref val="0"/>
          <dgm:bulletEnabled val="1"/>
        </dgm:presLayoutVars>
      </dgm:prSet>
      <dgm:spPr/>
    </dgm:pt>
    <dgm:pt modelId="{0FD3A461-439F-4A87-90A0-B5C8CAB07E5E}" type="pres">
      <dgm:prSet presAssocID="{F3A01374-15FF-4C3B-8A3C-28DCF836852D}" presName="parTxOnlySpace" presStyleCnt="0"/>
      <dgm:spPr/>
    </dgm:pt>
    <dgm:pt modelId="{1535A249-CBEE-4527-8B66-80714624F211}" type="pres">
      <dgm:prSet presAssocID="{57E7CA9B-3907-4222-B214-FFD942508BA1}" presName="parTxOnly" presStyleLbl="node1" presStyleIdx="3" presStyleCnt="4" custScaleX="125738">
        <dgm:presLayoutVars>
          <dgm:chMax val="0"/>
          <dgm:chPref val="0"/>
          <dgm:bulletEnabled val="1"/>
        </dgm:presLayoutVars>
      </dgm:prSet>
      <dgm:spPr/>
    </dgm:pt>
  </dgm:ptLst>
  <dgm:cxnLst>
    <dgm:cxn modelId="{FF44FD0C-56BA-41CE-A0E1-B368D8158814}" srcId="{7E3260D9-E9F0-4834-9880-EA3DA19A6EAC}" destId="{57E7CA9B-3907-4222-B214-FFD942508BA1}" srcOrd="3" destOrd="0" parTransId="{9E3E3A81-0B1F-4539-9FCC-2A0D337BAEE6}" sibTransId="{A7278CAB-78AA-4434-B034-197FF7283C74}"/>
    <dgm:cxn modelId="{3EB88A16-AAE2-49D9-8302-997AD89FD721}" type="presOf" srcId="{F46716B8-48D7-41FB-A1EC-284CDBC83710}" destId="{BB4272D9-DA37-42BF-BFA1-3E4E095733B6}" srcOrd="0" destOrd="0" presId="urn:microsoft.com/office/officeart/2005/8/layout/chevron1"/>
    <dgm:cxn modelId="{5C842E2D-70E0-44B6-BDA4-17E9912FA889}" type="presOf" srcId="{E11D20D0-74A2-4792-868F-F82184FD6C4B}" destId="{02A84343-687A-41B0-A5B5-4CF50790E5AF}" srcOrd="0" destOrd="0" presId="urn:microsoft.com/office/officeart/2005/8/layout/chevron1"/>
    <dgm:cxn modelId="{A257C07C-738B-41BB-99F1-AAC055B80CCF}" type="presOf" srcId="{57E7CA9B-3907-4222-B214-FFD942508BA1}" destId="{1535A249-CBEE-4527-8B66-80714624F211}" srcOrd="0" destOrd="0" presId="urn:microsoft.com/office/officeart/2005/8/layout/chevron1"/>
    <dgm:cxn modelId="{90BB73AB-8E66-40DB-817C-AB1B977D35E3}" srcId="{7E3260D9-E9F0-4834-9880-EA3DA19A6EAC}" destId="{E11D20D0-74A2-4792-868F-F82184FD6C4B}" srcOrd="2" destOrd="0" parTransId="{B411D7AB-8AED-4F76-BEE6-60E4746F2147}" sibTransId="{F3A01374-15FF-4C3B-8A3C-28DCF836852D}"/>
    <dgm:cxn modelId="{7182D8BB-3462-4795-96C7-1A2AF0A6E697}" type="presOf" srcId="{8FE434DA-6A1B-4216-917E-13EB7F77532E}" destId="{1E450910-E900-4808-956A-2EFA343714D3}" srcOrd="0" destOrd="0" presId="urn:microsoft.com/office/officeart/2005/8/layout/chevron1"/>
    <dgm:cxn modelId="{5C28CECB-762B-4599-A862-BCF20D993CF2}" srcId="{7E3260D9-E9F0-4834-9880-EA3DA19A6EAC}" destId="{F46716B8-48D7-41FB-A1EC-284CDBC83710}" srcOrd="0" destOrd="0" parTransId="{1BE14E03-2E48-4EE7-82FC-010BC3A9BBAF}" sibTransId="{AA755D7B-9684-4318-B47D-1F7D8B3FF9D1}"/>
    <dgm:cxn modelId="{2D8A30DC-233F-462B-8899-94D6EADE1C31}" srcId="{7E3260D9-E9F0-4834-9880-EA3DA19A6EAC}" destId="{8FE434DA-6A1B-4216-917E-13EB7F77532E}" srcOrd="1" destOrd="0" parTransId="{80302331-4B8B-41EB-A09A-3AA5F58D06CA}" sibTransId="{20D02682-3992-4108-A2F0-ED5F1549544D}"/>
    <dgm:cxn modelId="{E428CEDD-D499-4ED7-B6E0-A0EA6660B180}" type="presOf" srcId="{7E3260D9-E9F0-4834-9880-EA3DA19A6EAC}" destId="{ACB31060-6693-4C8D-8078-22E97D8608FF}" srcOrd="0" destOrd="0" presId="urn:microsoft.com/office/officeart/2005/8/layout/chevron1"/>
    <dgm:cxn modelId="{A3338037-7DB3-4E78-9C2E-D638D47C9916}" type="presParOf" srcId="{ACB31060-6693-4C8D-8078-22E97D8608FF}" destId="{BB4272D9-DA37-42BF-BFA1-3E4E095733B6}" srcOrd="0" destOrd="0" presId="urn:microsoft.com/office/officeart/2005/8/layout/chevron1"/>
    <dgm:cxn modelId="{3653321B-152B-430B-A602-5C6A90527A45}" type="presParOf" srcId="{ACB31060-6693-4C8D-8078-22E97D8608FF}" destId="{E5C8CD99-A1E9-4BDC-B298-EE2EB6D3AC21}" srcOrd="1" destOrd="0" presId="urn:microsoft.com/office/officeart/2005/8/layout/chevron1"/>
    <dgm:cxn modelId="{39A61BDD-0BB8-43B7-95CB-531C8357CA32}" type="presParOf" srcId="{ACB31060-6693-4C8D-8078-22E97D8608FF}" destId="{1E450910-E900-4808-956A-2EFA343714D3}" srcOrd="2" destOrd="0" presId="urn:microsoft.com/office/officeart/2005/8/layout/chevron1"/>
    <dgm:cxn modelId="{BA084EC7-14EB-4128-94AE-ECFF3A886929}" type="presParOf" srcId="{ACB31060-6693-4C8D-8078-22E97D8608FF}" destId="{BAA0BC9A-5CDB-4DE3-AD56-FA6D301D647D}" srcOrd="3" destOrd="0" presId="urn:microsoft.com/office/officeart/2005/8/layout/chevron1"/>
    <dgm:cxn modelId="{891FD0B8-0213-4063-91B6-53FCD163CE5E}" type="presParOf" srcId="{ACB31060-6693-4C8D-8078-22E97D8608FF}" destId="{02A84343-687A-41B0-A5B5-4CF50790E5AF}" srcOrd="4" destOrd="0" presId="urn:microsoft.com/office/officeart/2005/8/layout/chevron1"/>
    <dgm:cxn modelId="{9FC4920E-35C8-42B4-9BB4-A330E809C76E}" type="presParOf" srcId="{ACB31060-6693-4C8D-8078-22E97D8608FF}" destId="{0FD3A461-439F-4A87-90A0-B5C8CAB07E5E}" srcOrd="5" destOrd="0" presId="urn:microsoft.com/office/officeart/2005/8/layout/chevron1"/>
    <dgm:cxn modelId="{2F162653-92A1-4CC1-A55F-0F43A65950FB}" type="presParOf" srcId="{ACB31060-6693-4C8D-8078-22E97D8608FF}" destId="{1535A249-CBEE-4527-8B66-80714624F21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3260D9-E9F0-4834-9880-EA3DA19A6EAC}" type="doc">
      <dgm:prSet loTypeId="urn:microsoft.com/office/officeart/2005/8/layout/chevron1" loCatId="process" qsTypeId="urn:microsoft.com/office/officeart/2005/8/quickstyle/simple1" qsCatId="simple" csTypeId="urn:microsoft.com/office/officeart/2005/8/colors/accent1_2" csCatId="accent1" phldr="1"/>
      <dgm:spPr/>
    </dgm:pt>
    <dgm:pt modelId="{F46716B8-48D7-41FB-A1EC-284CDBC83710}">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gm:t>
    </dgm:pt>
    <dgm:pt modelId="{1BE14E03-2E48-4EE7-82FC-010BC3A9BBAF}" type="parTrans" cxnId="{5C28CECB-762B-4599-A862-BCF20D993CF2}">
      <dgm:prSet/>
      <dgm:spPr/>
      <dgm:t>
        <a:bodyPr/>
        <a:lstStyle/>
        <a:p>
          <a:endParaRPr lang="en-US"/>
        </a:p>
      </dgm:t>
    </dgm:pt>
    <dgm:pt modelId="{AA755D7B-9684-4318-B47D-1F7D8B3FF9D1}" type="sibTrans" cxnId="{5C28CECB-762B-4599-A862-BCF20D993CF2}">
      <dgm:prSet/>
      <dgm:spPr/>
      <dgm:t>
        <a:bodyPr/>
        <a:lstStyle/>
        <a:p>
          <a:endParaRPr lang="en-US"/>
        </a:p>
      </dgm:t>
    </dgm:pt>
    <dgm:pt modelId="{8FE434DA-6A1B-4216-917E-13EB7F77532E}">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gm:t>
    </dgm:pt>
    <dgm:pt modelId="{80302331-4B8B-41EB-A09A-3AA5F58D06CA}" type="parTrans" cxnId="{2D8A30DC-233F-462B-8899-94D6EADE1C31}">
      <dgm:prSet/>
      <dgm:spPr/>
      <dgm:t>
        <a:bodyPr/>
        <a:lstStyle/>
        <a:p>
          <a:endParaRPr lang="en-US"/>
        </a:p>
      </dgm:t>
    </dgm:pt>
    <dgm:pt modelId="{20D02682-3992-4108-A2F0-ED5F1549544D}" type="sibTrans" cxnId="{2D8A30DC-233F-462B-8899-94D6EADE1C31}">
      <dgm:prSet/>
      <dgm:spPr/>
      <dgm:t>
        <a:bodyPr/>
        <a:lstStyle/>
        <a:p>
          <a:endParaRPr lang="en-US"/>
        </a:p>
      </dgm:t>
    </dgm:pt>
    <dgm:pt modelId="{E11D20D0-74A2-4792-868F-F82184FD6C4B}">
      <dgm:prSet phldrT="[Text]" custT="1"/>
      <dgm:spPr>
        <a:solidFill>
          <a:srgbClr val="4472C4"/>
        </a:solidFill>
        <a:ln w="12700" cap="flat" cmpd="sng" algn="ctr">
          <a:solidFill>
            <a:prstClr val="white">
              <a:hueOff val="0"/>
              <a:satOff val="0"/>
              <a:lumOff val="0"/>
              <a:alphaOff val="0"/>
            </a:prstClr>
          </a:solidFill>
          <a:prstDash val="solid"/>
          <a:miter lim="800000"/>
        </a:ln>
        <a:effectLst/>
      </dgm:spPr>
      <dgm:t>
        <a:bodyPr spcFirstLastPara="0" vert="horz" wrap="square" lIns="64008" tIns="21336" rIns="21336" bIns="21336" numCol="1" spcCol="1270" anchor="ctr" anchorCtr="0"/>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gm:t>
    </dgm:pt>
    <dgm:pt modelId="{B411D7AB-8AED-4F76-BEE6-60E4746F2147}" type="parTrans" cxnId="{90BB73AB-8E66-40DB-817C-AB1B977D35E3}">
      <dgm:prSet/>
      <dgm:spPr/>
      <dgm:t>
        <a:bodyPr/>
        <a:lstStyle/>
        <a:p>
          <a:endParaRPr lang="en-US"/>
        </a:p>
      </dgm:t>
    </dgm:pt>
    <dgm:pt modelId="{F3A01374-15FF-4C3B-8A3C-28DCF836852D}" type="sibTrans" cxnId="{90BB73AB-8E66-40DB-817C-AB1B977D35E3}">
      <dgm:prSet/>
      <dgm:spPr/>
      <dgm:t>
        <a:bodyPr/>
        <a:lstStyle/>
        <a:p>
          <a:endParaRPr lang="en-US"/>
        </a:p>
      </dgm:t>
    </dgm:pt>
    <dgm:pt modelId="{57E7CA9B-3907-4222-B214-FFD942508BA1}">
      <dgm:prSet phldrT="[Text]" custT="1"/>
      <dgm:spPr>
        <a:solidFill>
          <a:srgbClr val="C55A11"/>
        </a:solidFill>
      </dgm:spPr>
      <dgm:t>
        <a:bodyPr/>
        <a:lstStyle/>
        <a:p>
          <a:r>
            <a:rPr lang="en-US" sz="1400" b="1"/>
            <a:t>Recommendations</a:t>
          </a:r>
          <a:endParaRPr lang="en-US" sz="1400"/>
        </a:p>
      </dgm:t>
    </dgm:pt>
    <dgm:pt modelId="{9E3E3A81-0B1F-4539-9FCC-2A0D337BAEE6}" type="parTrans" cxnId="{FF44FD0C-56BA-41CE-A0E1-B368D8158814}">
      <dgm:prSet/>
      <dgm:spPr/>
      <dgm:t>
        <a:bodyPr/>
        <a:lstStyle/>
        <a:p>
          <a:endParaRPr lang="en-US"/>
        </a:p>
      </dgm:t>
    </dgm:pt>
    <dgm:pt modelId="{A7278CAB-78AA-4434-B034-197FF7283C74}" type="sibTrans" cxnId="{FF44FD0C-56BA-41CE-A0E1-B368D8158814}">
      <dgm:prSet/>
      <dgm:spPr/>
      <dgm:t>
        <a:bodyPr/>
        <a:lstStyle/>
        <a:p>
          <a:endParaRPr lang="en-US"/>
        </a:p>
      </dgm:t>
    </dgm:pt>
    <dgm:pt modelId="{ACB31060-6693-4C8D-8078-22E97D8608FF}" type="pres">
      <dgm:prSet presAssocID="{7E3260D9-E9F0-4834-9880-EA3DA19A6EAC}" presName="Name0" presStyleCnt="0">
        <dgm:presLayoutVars>
          <dgm:dir/>
          <dgm:animLvl val="lvl"/>
          <dgm:resizeHandles val="exact"/>
        </dgm:presLayoutVars>
      </dgm:prSet>
      <dgm:spPr/>
    </dgm:pt>
    <dgm:pt modelId="{BB4272D9-DA37-42BF-BFA1-3E4E095733B6}" type="pres">
      <dgm:prSet presAssocID="{F46716B8-48D7-41FB-A1EC-284CDBC83710}" presName="parTxOnly" presStyleLbl="node1" presStyleIdx="0" presStyleCnt="4">
        <dgm:presLayoutVars>
          <dgm:chMax val="0"/>
          <dgm:chPref val="0"/>
          <dgm:bulletEnabled val="1"/>
        </dgm:presLayoutVars>
      </dgm:prSet>
      <dgm:spPr>
        <a:xfrm>
          <a:off x="3627" y="138130"/>
          <a:ext cx="1843483" cy="737393"/>
        </a:xfrm>
        <a:prstGeom prst="chevron">
          <a:avLst/>
        </a:prstGeom>
      </dgm:spPr>
    </dgm:pt>
    <dgm:pt modelId="{E5C8CD99-A1E9-4BDC-B298-EE2EB6D3AC21}" type="pres">
      <dgm:prSet presAssocID="{AA755D7B-9684-4318-B47D-1F7D8B3FF9D1}" presName="parTxOnlySpace" presStyleCnt="0"/>
      <dgm:spPr/>
    </dgm:pt>
    <dgm:pt modelId="{1E450910-E900-4808-956A-2EFA343714D3}" type="pres">
      <dgm:prSet presAssocID="{8FE434DA-6A1B-4216-917E-13EB7F77532E}" presName="parTxOnly" presStyleLbl="node1" presStyleIdx="1" presStyleCnt="4" custLinFactNeighborY="-1278">
        <dgm:presLayoutVars>
          <dgm:chMax val="0"/>
          <dgm:chPref val="0"/>
          <dgm:bulletEnabled val="1"/>
        </dgm:presLayoutVars>
      </dgm:prSet>
      <dgm:spPr>
        <a:xfrm>
          <a:off x="1662762" y="128706"/>
          <a:ext cx="1843483" cy="737393"/>
        </a:xfrm>
        <a:prstGeom prst="chevron">
          <a:avLst/>
        </a:prstGeom>
      </dgm:spPr>
    </dgm:pt>
    <dgm:pt modelId="{BAA0BC9A-5CDB-4DE3-AD56-FA6D301D647D}" type="pres">
      <dgm:prSet presAssocID="{20D02682-3992-4108-A2F0-ED5F1549544D}" presName="parTxOnlySpace" presStyleCnt="0"/>
      <dgm:spPr/>
    </dgm:pt>
    <dgm:pt modelId="{02A84343-687A-41B0-A5B5-4CF50790E5AF}" type="pres">
      <dgm:prSet presAssocID="{E11D20D0-74A2-4792-868F-F82184FD6C4B}" presName="parTxOnly" presStyleLbl="node1" presStyleIdx="2" presStyleCnt="4">
        <dgm:presLayoutVars>
          <dgm:chMax val="0"/>
          <dgm:chPref val="0"/>
          <dgm:bulletEnabled val="1"/>
        </dgm:presLayoutVars>
      </dgm:prSet>
      <dgm:spPr>
        <a:xfrm>
          <a:off x="3321896" y="138130"/>
          <a:ext cx="1843483" cy="737393"/>
        </a:xfrm>
        <a:prstGeom prst="chevron">
          <a:avLst/>
        </a:prstGeom>
      </dgm:spPr>
    </dgm:pt>
    <dgm:pt modelId="{0FD3A461-439F-4A87-90A0-B5C8CAB07E5E}" type="pres">
      <dgm:prSet presAssocID="{F3A01374-15FF-4C3B-8A3C-28DCF836852D}" presName="parTxOnlySpace" presStyleCnt="0"/>
      <dgm:spPr/>
    </dgm:pt>
    <dgm:pt modelId="{1535A249-CBEE-4527-8B66-80714624F211}" type="pres">
      <dgm:prSet presAssocID="{57E7CA9B-3907-4222-B214-FFD942508BA1}" presName="parTxOnly" presStyleLbl="node1" presStyleIdx="3" presStyleCnt="4" custScaleX="125738">
        <dgm:presLayoutVars>
          <dgm:chMax val="0"/>
          <dgm:chPref val="0"/>
          <dgm:bulletEnabled val="1"/>
        </dgm:presLayoutVars>
      </dgm:prSet>
      <dgm:spPr/>
    </dgm:pt>
  </dgm:ptLst>
  <dgm:cxnLst>
    <dgm:cxn modelId="{FF44FD0C-56BA-41CE-A0E1-B368D8158814}" srcId="{7E3260D9-E9F0-4834-9880-EA3DA19A6EAC}" destId="{57E7CA9B-3907-4222-B214-FFD942508BA1}" srcOrd="3" destOrd="0" parTransId="{9E3E3A81-0B1F-4539-9FCC-2A0D337BAEE6}" sibTransId="{A7278CAB-78AA-4434-B034-197FF7283C74}"/>
    <dgm:cxn modelId="{3EB88A16-AAE2-49D9-8302-997AD89FD721}" type="presOf" srcId="{F46716B8-48D7-41FB-A1EC-284CDBC83710}" destId="{BB4272D9-DA37-42BF-BFA1-3E4E095733B6}" srcOrd="0" destOrd="0" presId="urn:microsoft.com/office/officeart/2005/8/layout/chevron1"/>
    <dgm:cxn modelId="{5C842E2D-70E0-44B6-BDA4-17E9912FA889}" type="presOf" srcId="{E11D20D0-74A2-4792-868F-F82184FD6C4B}" destId="{02A84343-687A-41B0-A5B5-4CF50790E5AF}" srcOrd="0" destOrd="0" presId="urn:microsoft.com/office/officeart/2005/8/layout/chevron1"/>
    <dgm:cxn modelId="{A257C07C-738B-41BB-99F1-AAC055B80CCF}" type="presOf" srcId="{57E7CA9B-3907-4222-B214-FFD942508BA1}" destId="{1535A249-CBEE-4527-8B66-80714624F211}" srcOrd="0" destOrd="0" presId="urn:microsoft.com/office/officeart/2005/8/layout/chevron1"/>
    <dgm:cxn modelId="{90BB73AB-8E66-40DB-817C-AB1B977D35E3}" srcId="{7E3260D9-E9F0-4834-9880-EA3DA19A6EAC}" destId="{E11D20D0-74A2-4792-868F-F82184FD6C4B}" srcOrd="2" destOrd="0" parTransId="{B411D7AB-8AED-4F76-BEE6-60E4746F2147}" sibTransId="{F3A01374-15FF-4C3B-8A3C-28DCF836852D}"/>
    <dgm:cxn modelId="{7182D8BB-3462-4795-96C7-1A2AF0A6E697}" type="presOf" srcId="{8FE434DA-6A1B-4216-917E-13EB7F77532E}" destId="{1E450910-E900-4808-956A-2EFA343714D3}" srcOrd="0" destOrd="0" presId="urn:microsoft.com/office/officeart/2005/8/layout/chevron1"/>
    <dgm:cxn modelId="{5C28CECB-762B-4599-A862-BCF20D993CF2}" srcId="{7E3260D9-E9F0-4834-9880-EA3DA19A6EAC}" destId="{F46716B8-48D7-41FB-A1EC-284CDBC83710}" srcOrd="0" destOrd="0" parTransId="{1BE14E03-2E48-4EE7-82FC-010BC3A9BBAF}" sibTransId="{AA755D7B-9684-4318-B47D-1F7D8B3FF9D1}"/>
    <dgm:cxn modelId="{2D8A30DC-233F-462B-8899-94D6EADE1C31}" srcId="{7E3260D9-E9F0-4834-9880-EA3DA19A6EAC}" destId="{8FE434DA-6A1B-4216-917E-13EB7F77532E}" srcOrd="1" destOrd="0" parTransId="{80302331-4B8B-41EB-A09A-3AA5F58D06CA}" sibTransId="{20D02682-3992-4108-A2F0-ED5F1549544D}"/>
    <dgm:cxn modelId="{E428CEDD-D499-4ED7-B6E0-A0EA6660B180}" type="presOf" srcId="{7E3260D9-E9F0-4834-9880-EA3DA19A6EAC}" destId="{ACB31060-6693-4C8D-8078-22E97D8608FF}" srcOrd="0" destOrd="0" presId="urn:microsoft.com/office/officeart/2005/8/layout/chevron1"/>
    <dgm:cxn modelId="{A3338037-7DB3-4E78-9C2E-D638D47C9916}" type="presParOf" srcId="{ACB31060-6693-4C8D-8078-22E97D8608FF}" destId="{BB4272D9-DA37-42BF-BFA1-3E4E095733B6}" srcOrd="0" destOrd="0" presId="urn:microsoft.com/office/officeart/2005/8/layout/chevron1"/>
    <dgm:cxn modelId="{3653321B-152B-430B-A602-5C6A90527A45}" type="presParOf" srcId="{ACB31060-6693-4C8D-8078-22E97D8608FF}" destId="{E5C8CD99-A1E9-4BDC-B298-EE2EB6D3AC21}" srcOrd="1" destOrd="0" presId="urn:microsoft.com/office/officeart/2005/8/layout/chevron1"/>
    <dgm:cxn modelId="{39A61BDD-0BB8-43B7-95CB-531C8357CA32}" type="presParOf" srcId="{ACB31060-6693-4C8D-8078-22E97D8608FF}" destId="{1E450910-E900-4808-956A-2EFA343714D3}" srcOrd="2" destOrd="0" presId="urn:microsoft.com/office/officeart/2005/8/layout/chevron1"/>
    <dgm:cxn modelId="{BA084EC7-14EB-4128-94AE-ECFF3A886929}" type="presParOf" srcId="{ACB31060-6693-4C8D-8078-22E97D8608FF}" destId="{BAA0BC9A-5CDB-4DE3-AD56-FA6D301D647D}" srcOrd="3" destOrd="0" presId="urn:microsoft.com/office/officeart/2005/8/layout/chevron1"/>
    <dgm:cxn modelId="{891FD0B8-0213-4063-91B6-53FCD163CE5E}" type="presParOf" srcId="{ACB31060-6693-4C8D-8078-22E97D8608FF}" destId="{02A84343-687A-41B0-A5B5-4CF50790E5AF}" srcOrd="4" destOrd="0" presId="urn:microsoft.com/office/officeart/2005/8/layout/chevron1"/>
    <dgm:cxn modelId="{9FC4920E-35C8-42B4-9BB4-A330E809C76E}" type="presParOf" srcId="{ACB31060-6693-4C8D-8078-22E97D8608FF}" destId="{0FD3A461-439F-4A87-90A0-B5C8CAB07E5E}" srcOrd="5" destOrd="0" presId="urn:microsoft.com/office/officeart/2005/8/layout/chevron1"/>
    <dgm:cxn modelId="{2F162653-92A1-4CC1-A55F-0F43A65950FB}" type="presParOf" srcId="{ACB31060-6693-4C8D-8078-22E97D8608FF}" destId="{1535A249-CBEE-4527-8B66-80714624F211}"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3260D9-E9F0-4834-9880-EA3DA19A6EAC}" type="doc">
      <dgm:prSet loTypeId="urn:microsoft.com/office/officeart/2005/8/layout/chevron1" loCatId="process" qsTypeId="urn:microsoft.com/office/officeart/2005/8/quickstyle/simple1" qsCatId="simple" csTypeId="urn:microsoft.com/office/officeart/2005/8/colors/accent1_2" csCatId="accent1" phldr="1"/>
      <dgm:spPr/>
    </dgm:pt>
    <dgm:pt modelId="{F46716B8-48D7-41FB-A1EC-284CDBC83710}">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gm:t>
    </dgm:pt>
    <dgm:pt modelId="{1BE14E03-2E48-4EE7-82FC-010BC3A9BBAF}" type="parTrans" cxnId="{5C28CECB-762B-4599-A862-BCF20D993CF2}">
      <dgm:prSet/>
      <dgm:spPr/>
      <dgm:t>
        <a:bodyPr/>
        <a:lstStyle/>
        <a:p>
          <a:endParaRPr lang="en-US"/>
        </a:p>
      </dgm:t>
    </dgm:pt>
    <dgm:pt modelId="{AA755D7B-9684-4318-B47D-1F7D8B3FF9D1}" type="sibTrans" cxnId="{5C28CECB-762B-4599-A862-BCF20D993CF2}">
      <dgm:prSet/>
      <dgm:spPr/>
      <dgm:t>
        <a:bodyPr/>
        <a:lstStyle/>
        <a:p>
          <a:endParaRPr lang="en-US"/>
        </a:p>
      </dgm:t>
    </dgm:pt>
    <dgm:pt modelId="{8FE434DA-6A1B-4216-917E-13EB7F77532E}">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gm:t>
    </dgm:pt>
    <dgm:pt modelId="{80302331-4B8B-41EB-A09A-3AA5F58D06CA}" type="parTrans" cxnId="{2D8A30DC-233F-462B-8899-94D6EADE1C31}">
      <dgm:prSet/>
      <dgm:spPr/>
      <dgm:t>
        <a:bodyPr/>
        <a:lstStyle/>
        <a:p>
          <a:endParaRPr lang="en-US"/>
        </a:p>
      </dgm:t>
    </dgm:pt>
    <dgm:pt modelId="{20D02682-3992-4108-A2F0-ED5F1549544D}" type="sibTrans" cxnId="{2D8A30DC-233F-462B-8899-94D6EADE1C31}">
      <dgm:prSet/>
      <dgm:spPr/>
      <dgm:t>
        <a:bodyPr/>
        <a:lstStyle/>
        <a:p>
          <a:endParaRPr lang="en-US"/>
        </a:p>
      </dgm:t>
    </dgm:pt>
    <dgm:pt modelId="{E11D20D0-74A2-4792-868F-F82184FD6C4B}">
      <dgm:prSet phldrT="[Text]" custT="1"/>
      <dgm:spPr>
        <a:solidFill>
          <a:srgbClr val="4472C4"/>
        </a:solidFill>
        <a:ln w="12700" cap="flat" cmpd="sng" algn="ctr">
          <a:solidFill>
            <a:prstClr val="white">
              <a:hueOff val="0"/>
              <a:satOff val="0"/>
              <a:lumOff val="0"/>
              <a:alphaOff val="0"/>
            </a:prstClr>
          </a:solidFill>
          <a:prstDash val="solid"/>
          <a:miter lim="800000"/>
        </a:ln>
        <a:effectLst/>
      </dgm:spPr>
      <dgm:t>
        <a:bodyPr spcFirstLastPara="0" vert="horz" wrap="square" lIns="64008" tIns="21336" rIns="21336" bIns="21336" numCol="1" spcCol="1270" anchor="ctr" anchorCtr="0"/>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gm:t>
    </dgm:pt>
    <dgm:pt modelId="{B411D7AB-8AED-4F76-BEE6-60E4746F2147}" type="parTrans" cxnId="{90BB73AB-8E66-40DB-817C-AB1B977D35E3}">
      <dgm:prSet/>
      <dgm:spPr/>
      <dgm:t>
        <a:bodyPr/>
        <a:lstStyle/>
        <a:p>
          <a:endParaRPr lang="en-US"/>
        </a:p>
      </dgm:t>
    </dgm:pt>
    <dgm:pt modelId="{F3A01374-15FF-4C3B-8A3C-28DCF836852D}" type="sibTrans" cxnId="{90BB73AB-8E66-40DB-817C-AB1B977D35E3}">
      <dgm:prSet/>
      <dgm:spPr/>
      <dgm:t>
        <a:bodyPr/>
        <a:lstStyle/>
        <a:p>
          <a:endParaRPr lang="en-US"/>
        </a:p>
      </dgm:t>
    </dgm:pt>
    <dgm:pt modelId="{57E7CA9B-3907-4222-B214-FFD942508BA1}">
      <dgm:prSet phldrT="[Text]" custT="1"/>
      <dgm:spPr>
        <a:solidFill>
          <a:srgbClr val="C55A11"/>
        </a:solidFill>
      </dgm:spPr>
      <dgm:t>
        <a:bodyPr/>
        <a:lstStyle/>
        <a:p>
          <a:r>
            <a:rPr lang="en-US" sz="1400" b="1"/>
            <a:t>Recommendations</a:t>
          </a:r>
          <a:endParaRPr lang="en-US" sz="1400"/>
        </a:p>
      </dgm:t>
    </dgm:pt>
    <dgm:pt modelId="{9E3E3A81-0B1F-4539-9FCC-2A0D337BAEE6}" type="parTrans" cxnId="{FF44FD0C-56BA-41CE-A0E1-B368D8158814}">
      <dgm:prSet/>
      <dgm:spPr/>
      <dgm:t>
        <a:bodyPr/>
        <a:lstStyle/>
        <a:p>
          <a:endParaRPr lang="en-US"/>
        </a:p>
      </dgm:t>
    </dgm:pt>
    <dgm:pt modelId="{A7278CAB-78AA-4434-B034-197FF7283C74}" type="sibTrans" cxnId="{FF44FD0C-56BA-41CE-A0E1-B368D8158814}">
      <dgm:prSet/>
      <dgm:spPr/>
      <dgm:t>
        <a:bodyPr/>
        <a:lstStyle/>
        <a:p>
          <a:endParaRPr lang="en-US"/>
        </a:p>
      </dgm:t>
    </dgm:pt>
    <dgm:pt modelId="{ACB31060-6693-4C8D-8078-22E97D8608FF}" type="pres">
      <dgm:prSet presAssocID="{7E3260D9-E9F0-4834-9880-EA3DA19A6EAC}" presName="Name0" presStyleCnt="0">
        <dgm:presLayoutVars>
          <dgm:dir/>
          <dgm:animLvl val="lvl"/>
          <dgm:resizeHandles val="exact"/>
        </dgm:presLayoutVars>
      </dgm:prSet>
      <dgm:spPr/>
    </dgm:pt>
    <dgm:pt modelId="{BB4272D9-DA37-42BF-BFA1-3E4E095733B6}" type="pres">
      <dgm:prSet presAssocID="{F46716B8-48D7-41FB-A1EC-284CDBC83710}" presName="parTxOnly" presStyleLbl="node1" presStyleIdx="0" presStyleCnt="4">
        <dgm:presLayoutVars>
          <dgm:chMax val="0"/>
          <dgm:chPref val="0"/>
          <dgm:bulletEnabled val="1"/>
        </dgm:presLayoutVars>
      </dgm:prSet>
      <dgm:spPr>
        <a:xfrm>
          <a:off x="3627" y="138130"/>
          <a:ext cx="1843483" cy="737393"/>
        </a:xfrm>
        <a:prstGeom prst="chevron">
          <a:avLst/>
        </a:prstGeom>
      </dgm:spPr>
    </dgm:pt>
    <dgm:pt modelId="{E5C8CD99-A1E9-4BDC-B298-EE2EB6D3AC21}" type="pres">
      <dgm:prSet presAssocID="{AA755D7B-9684-4318-B47D-1F7D8B3FF9D1}" presName="parTxOnlySpace" presStyleCnt="0"/>
      <dgm:spPr/>
    </dgm:pt>
    <dgm:pt modelId="{1E450910-E900-4808-956A-2EFA343714D3}" type="pres">
      <dgm:prSet presAssocID="{8FE434DA-6A1B-4216-917E-13EB7F77532E}" presName="parTxOnly" presStyleLbl="node1" presStyleIdx="1" presStyleCnt="4" custLinFactNeighborY="-1278">
        <dgm:presLayoutVars>
          <dgm:chMax val="0"/>
          <dgm:chPref val="0"/>
          <dgm:bulletEnabled val="1"/>
        </dgm:presLayoutVars>
      </dgm:prSet>
      <dgm:spPr>
        <a:xfrm>
          <a:off x="1662762" y="128706"/>
          <a:ext cx="1843483" cy="737393"/>
        </a:xfrm>
        <a:prstGeom prst="chevron">
          <a:avLst/>
        </a:prstGeom>
      </dgm:spPr>
    </dgm:pt>
    <dgm:pt modelId="{BAA0BC9A-5CDB-4DE3-AD56-FA6D301D647D}" type="pres">
      <dgm:prSet presAssocID="{20D02682-3992-4108-A2F0-ED5F1549544D}" presName="parTxOnlySpace" presStyleCnt="0"/>
      <dgm:spPr/>
    </dgm:pt>
    <dgm:pt modelId="{02A84343-687A-41B0-A5B5-4CF50790E5AF}" type="pres">
      <dgm:prSet presAssocID="{E11D20D0-74A2-4792-868F-F82184FD6C4B}" presName="parTxOnly" presStyleLbl="node1" presStyleIdx="2" presStyleCnt="4">
        <dgm:presLayoutVars>
          <dgm:chMax val="0"/>
          <dgm:chPref val="0"/>
          <dgm:bulletEnabled val="1"/>
        </dgm:presLayoutVars>
      </dgm:prSet>
      <dgm:spPr>
        <a:xfrm>
          <a:off x="3321896" y="138130"/>
          <a:ext cx="1843483" cy="737393"/>
        </a:xfrm>
        <a:prstGeom prst="chevron">
          <a:avLst/>
        </a:prstGeom>
      </dgm:spPr>
    </dgm:pt>
    <dgm:pt modelId="{0FD3A461-439F-4A87-90A0-B5C8CAB07E5E}" type="pres">
      <dgm:prSet presAssocID="{F3A01374-15FF-4C3B-8A3C-28DCF836852D}" presName="parTxOnlySpace" presStyleCnt="0"/>
      <dgm:spPr/>
    </dgm:pt>
    <dgm:pt modelId="{1535A249-CBEE-4527-8B66-80714624F211}" type="pres">
      <dgm:prSet presAssocID="{57E7CA9B-3907-4222-B214-FFD942508BA1}" presName="parTxOnly" presStyleLbl="node1" presStyleIdx="3" presStyleCnt="4" custScaleX="125738">
        <dgm:presLayoutVars>
          <dgm:chMax val="0"/>
          <dgm:chPref val="0"/>
          <dgm:bulletEnabled val="1"/>
        </dgm:presLayoutVars>
      </dgm:prSet>
      <dgm:spPr/>
    </dgm:pt>
  </dgm:ptLst>
  <dgm:cxnLst>
    <dgm:cxn modelId="{FF44FD0C-56BA-41CE-A0E1-B368D8158814}" srcId="{7E3260D9-E9F0-4834-9880-EA3DA19A6EAC}" destId="{57E7CA9B-3907-4222-B214-FFD942508BA1}" srcOrd="3" destOrd="0" parTransId="{9E3E3A81-0B1F-4539-9FCC-2A0D337BAEE6}" sibTransId="{A7278CAB-78AA-4434-B034-197FF7283C74}"/>
    <dgm:cxn modelId="{3EB88A16-AAE2-49D9-8302-997AD89FD721}" type="presOf" srcId="{F46716B8-48D7-41FB-A1EC-284CDBC83710}" destId="{BB4272D9-DA37-42BF-BFA1-3E4E095733B6}" srcOrd="0" destOrd="0" presId="urn:microsoft.com/office/officeart/2005/8/layout/chevron1"/>
    <dgm:cxn modelId="{5C842E2D-70E0-44B6-BDA4-17E9912FA889}" type="presOf" srcId="{E11D20D0-74A2-4792-868F-F82184FD6C4B}" destId="{02A84343-687A-41B0-A5B5-4CF50790E5AF}" srcOrd="0" destOrd="0" presId="urn:microsoft.com/office/officeart/2005/8/layout/chevron1"/>
    <dgm:cxn modelId="{A257C07C-738B-41BB-99F1-AAC055B80CCF}" type="presOf" srcId="{57E7CA9B-3907-4222-B214-FFD942508BA1}" destId="{1535A249-CBEE-4527-8B66-80714624F211}" srcOrd="0" destOrd="0" presId="urn:microsoft.com/office/officeart/2005/8/layout/chevron1"/>
    <dgm:cxn modelId="{90BB73AB-8E66-40DB-817C-AB1B977D35E3}" srcId="{7E3260D9-E9F0-4834-9880-EA3DA19A6EAC}" destId="{E11D20D0-74A2-4792-868F-F82184FD6C4B}" srcOrd="2" destOrd="0" parTransId="{B411D7AB-8AED-4F76-BEE6-60E4746F2147}" sibTransId="{F3A01374-15FF-4C3B-8A3C-28DCF836852D}"/>
    <dgm:cxn modelId="{7182D8BB-3462-4795-96C7-1A2AF0A6E697}" type="presOf" srcId="{8FE434DA-6A1B-4216-917E-13EB7F77532E}" destId="{1E450910-E900-4808-956A-2EFA343714D3}" srcOrd="0" destOrd="0" presId="urn:microsoft.com/office/officeart/2005/8/layout/chevron1"/>
    <dgm:cxn modelId="{5C28CECB-762B-4599-A862-BCF20D993CF2}" srcId="{7E3260D9-E9F0-4834-9880-EA3DA19A6EAC}" destId="{F46716B8-48D7-41FB-A1EC-284CDBC83710}" srcOrd="0" destOrd="0" parTransId="{1BE14E03-2E48-4EE7-82FC-010BC3A9BBAF}" sibTransId="{AA755D7B-9684-4318-B47D-1F7D8B3FF9D1}"/>
    <dgm:cxn modelId="{2D8A30DC-233F-462B-8899-94D6EADE1C31}" srcId="{7E3260D9-E9F0-4834-9880-EA3DA19A6EAC}" destId="{8FE434DA-6A1B-4216-917E-13EB7F77532E}" srcOrd="1" destOrd="0" parTransId="{80302331-4B8B-41EB-A09A-3AA5F58D06CA}" sibTransId="{20D02682-3992-4108-A2F0-ED5F1549544D}"/>
    <dgm:cxn modelId="{E428CEDD-D499-4ED7-B6E0-A0EA6660B180}" type="presOf" srcId="{7E3260D9-E9F0-4834-9880-EA3DA19A6EAC}" destId="{ACB31060-6693-4C8D-8078-22E97D8608FF}" srcOrd="0" destOrd="0" presId="urn:microsoft.com/office/officeart/2005/8/layout/chevron1"/>
    <dgm:cxn modelId="{A3338037-7DB3-4E78-9C2E-D638D47C9916}" type="presParOf" srcId="{ACB31060-6693-4C8D-8078-22E97D8608FF}" destId="{BB4272D9-DA37-42BF-BFA1-3E4E095733B6}" srcOrd="0" destOrd="0" presId="urn:microsoft.com/office/officeart/2005/8/layout/chevron1"/>
    <dgm:cxn modelId="{3653321B-152B-430B-A602-5C6A90527A45}" type="presParOf" srcId="{ACB31060-6693-4C8D-8078-22E97D8608FF}" destId="{E5C8CD99-A1E9-4BDC-B298-EE2EB6D3AC21}" srcOrd="1" destOrd="0" presId="urn:microsoft.com/office/officeart/2005/8/layout/chevron1"/>
    <dgm:cxn modelId="{39A61BDD-0BB8-43B7-95CB-531C8357CA32}" type="presParOf" srcId="{ACB31060-6693-4C8D-8078-22E97D8608FF}" destId="{1E450910-E900-4808-956A-2EFA343714D3}" srcOrd="2" destOrd="0" presId="urn:microsoft.com/office/officeart/2005/8/layout/chevron1"/>
    <dgm:cxn modelId="{BA084EC7-14EB-4128-94AE-ECFF3A886929}" type="presParOf" srcId="{ACB31060-6693-4C8D-8078-22E97D8608FF}" destId="{BAA0BC9A-5CDB-4DE3-AD56-FA6D301D647D}" srcOrd="3" destOrd="0" presId="urn:microsoft.com/office/officeart/2005/8/layout/chevron1"/>
    <dgm:cxn modelId="{891FD0B8-0213-4063-91B6-53FCD163CE5E}" type="presParOf" srcId="{ACB31060-6693-4C8D-8078-22E97D8608FF}" destId="{02A84343-687A-41B0-A5B5-4CF50790E5AF}" srcOrd="4" destOrd="0" presId="urn:microsoft.com/office/officeart/2005/8/layout/chevron1"/>
    <dgm:cxn modelId="{9FC4920E-35C8-42B4-9BB4-A330E809C76E}" type="presParOf" srcId="{ACB31060-6693-4C8D-8078-22E97D8608FF}" destId="{0FD3A461-439F-4A87-90A0-B5C8CAB07E5E}" srcOrd="5" destOrd="0" presId="urn:microsoft.com/office/officeart/2005/8/layout/chevron1"/>
    <dgm:cxn modelId="{2F162653-92A1-4CC1-A55F-0F43A65950FB}" type="presParOf" srcId="{ACB31060-6693-4C8D-8078-22E97D8608FF}" destId="{1535A249-CBEE-4527-8B66-80714624F21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3260D9-E9F0-4834-9880-EA3DA19A6EAC}" type="doc">
      <dgm:prSet loTypeId="urn:microsoft.com/office/officeart/2005/8/layout/chevron1" loCatId="process" qsTypeId="urn:microsoft.com/office/officeart/2005/8/quickstyle/simple1" qsCatId="simple" csTypeId="urn:microsoft.com/office/officeart/2005/8/colors/accent1_2" csCatId="accent1" phldr="1"/>
      <dgm:spPr/>
    </dgm:pt>
    <dgm:pt modelId="{F46716B8-48D7-41FB-A1EC-284CDBC83710}">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gm:t>
    </dgm:pt>
    <dgm:pt modelId="{1BE14E03-2E48-4EE7-82FC-010BC3A9BBAF}" type="parTrans" cxnId="{5C28CECB-762B-4599-A862-BCF20D993CF2}">
      <dgm:prSet/>
      <dgm:spPr/>
      <dgm:t>
        <a:bodyPr/>
        <a:lstStyle/>
        <a:p>
          <a:endParaRPr lang="en-US"/>
        </a:p>
      </dgm:t>
    </dgm:pt>
    <dgm:pt modelId="{AA755D7B-9684-4318-B47D-1F7D8B3FF9D1}" type="sibTrans" cxnId="{5C28CECB-762B-4599-A862-BCF20D993CF2}">
      <dgm:prSet/>
      <dgm:spPr/>
      <dgm:t>
        <a:bodyPr/>
        <a:lstStyle/>
        <a:p>
          <a:endParaRPr lang="en-US"/>
        </a:p>
      </dgm:t>
    </dgm:pt>
    <dgm:pt modelId="{8FE434DA-6A1B-4216-917E-13EB7F77532E}">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gm:t>
    </dgm:pt>
    <dgm:pt modelId="{80302331-4B8B-41EB-A09A-3AA5F58D06CA}" type="parTrans" cxnId="{2D8A30DC-233F-462B-8899-94D6EADE1C31}">
      <dgm:prSet/>
      <dgm:spPr/>
      <dgm:t>
        <a:bodyPr/>
        <a:lstStyle/>
        <a:p>
          <a:endParaRPr lang="en-US"/>
        </a:p>
      </dgm:t>
    </dgm:pt>
    <dgm:pt modelId="{20D02682-3992-4108-A2F0-ED5F1549544D}" type="sibTrans" cxnId="{2D8A30DC-233F-462B-8899-94D6EADE1C31}">
      <dgm:prSet/>
      <dgm:spPr/>
      <dgm:t>
        <a:bodyPr/>
        <a:lstStyle/>
        <a:p>
          <a:endParaRPr lang="en-US"/>
        </a:p>
      </dgm:t>
    </dgm:pt>
    <dgm:pt modelId="{E11D20D0-74A2-4792-868F-F82184FD6C4B}">
      <dgm:prSet phldrT="[Text]" custT="1"/>
      <dgm:spPr>
        <a:solidFill>
          <a:srgbClr val="4472C4"/>
        </a:solidFill>
        <a:ln w="12700" cap="flat" cmpd="sng" algn="ctr">
          <a:solidFill>
            <a:prstClr val="white">
              <a:hueOff val="0"/>
              <a:satOff val="0"/>
              <a:lumOff val="0"/>
              <a:alphaOff val="0"/>
            </a:prstClr>
          </a:solidFill>
          <a:prstDash val="solid"/>
          <a:miter lim="800000"/>
        </a:ln>
        <a:effectLst/>
      </dgm:spPr>
      <dgm:t>
        <a:bodyPr spcFirstLastPara="0" vert="horz" wrap="square" lIns="64008" tIns="21336" rIns="21336" bIns="21336" numCol="1" spcCol="1270" anchor="ctr" anchorCtr="0"/>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gm:t>
    </dgm:pt>
    <dgm:pt modelId="{B411D7AB-8AED-4F76-BEE6-60E4746F2147}" type="parTrans" cxnId="{90BB73AB-8E66-40DB-817C-AB1B977D35E3}">
      <dgm:prSet/>
      <dgm:spPr/>
      <dgm:t>
        <a:bodyPr/>
        <a:lstStyle/>
        <a:p>
          <a:endParaRPr lang="en-US"/>
        </a:p>
      </dgm:t>
    </dgm:pt>
    <dgm:pt modelId="{F3A01374-15FF-4C3B-8A3C-28DCF836852D}" type="sibTrans" cxnId="{90BB73AB-8E66-40DB-817C-AB1B977D35E3}">
      <dgm:prSet/>
      <dgm:spPr/>
      <dgm:t>
        <a:bodyPr/>
        <a:lstStyle/>
        <a:p>
          <a:endParaRPr lang="en-US"/>
        </a:p>
      </dgm:t>
    </dgm:pt>
    <dgm:pt modelId="{57E7CA9B-3907-4222-B214-FFD942508BA1}">
      <dgm:prSet phldrT="[Text]" custT="1"/>
      <dgm:spPr>
        <a:solidFill>
          <a:srgbClr val="C55A11"/>
        </a:solidFill>
      </dgm:spPr>
      <dgm:t>
        <a:bodyPr/>
        <a:lstStyle/>
        <a:p>
          <a:r>
            <a:rPr lang="en-US" sz="1400" b="1"/>
            <a:t>Recommendations</a:t>
          </a:r>
          <a:endParaRPr lang="en-US" sz="1400"/>
        </a:p>
      </dgm:t>
    </dgm:pt>
    <dgm:pt modelId="{9E3E3A81-0B1F-4539-9FCC-2A0D337BAEE6}" type="parTrans" cxnId="{FF44FD0C-56BA-41CE-A0E1-B368D8158814}">
      <dgm:prSet/>
      <dgm:spPr/>
      <dgm:t>
        <a:bodyPr/>
        <a:lstStyle/>
        <a:p>
          <a:endParaRPr lang="en-US"/>
        </a:p>
      </dgm:t>
    </dgm:pt>
    <dgm:pt modelId="{A7278CAB-78AA-4434-B034-197FF7283C74}" type="sibTrans" cxnId="{FF44FD0C-56BA-41CE-A0E1-B368D8158814}">
      <dgm:prSet/>
      <dgm:spPr/>
      <dgm:t>
        <a:bodyPr/>
        <a:lstStyle/>
        <a:p>
          <a:endParaRPr lang="en-US"/>
        </a:p>
      </dgm:t>
    </dgm:pt>
    <dgm:pt modelId="{ACB31060-6693-4C8D-8078-22E97D8608FF}" type="pres">
      <dgm:prSet presAssocID="{7E3260D9-E9F0-4834-9880-EA3DA19A6EAC}" presName="Name0" presStyleCnt="0">
        <dgm:presLayoutVars>
          <dgm:dir/>
          <dgm:animLvl val="lvl"/>
          <dgm:resizeHandles val="exact"/>
        </dgm:presLayoutVars>
      </dgm:prSet>
      <dgm:spPr/>
    </dgm:pt>
    <dgm:pt modelId="{BB4272D9-DA37-42BF-BFA1-3E4E095733B6}" type="pres">
      <dgm:prSet presAssocID="{F46716B8-48D7-41FB-A1EC-284CDBC83710}" presName="parTxOnly" presStyleLbl="node1" presStyleIdx="0" presStyleCnt="4">
        <dgm:presLayoutVars>
          <dgm:chMax val="0"/>
          <dgm:chPref val="0"/>
          <dgm:bulletEnabled val="1"/>
        </dgm:presLayoutVars>
      </dgm:prSet>
      <dgm:spPr>
        <a:xfrm>
          <a:off x="3627" y="138130"/>
          <a:ext cx="1843483" cy="737393"/>
        </a:xfrm>
        <a:prstGeom prst="chevron">
          <a:avLst/>
        </a:prstGeom>
      </dgm:spPr>
    </dgm:pt>
    <dgm:pt modelId="{E5C8CD99-A1E9-4BDC-B298-EE2EB6D3AC21}" type="pres">
      <dgm:prSet presAssocID="{AA755D7B-9684-4318-B47D-1F7D8B3FF9D1}" presName="parTxOnlySpace" presStyleCnt="0"/>
      <dgm:spPr/>
    </dgm:pt>
    <dgm:pt modelId="{1E450910-E900-4808-956A-2EFA343714D3}" type="pres">
      <dgm:prSet presAssocID="{8FE434DA-6A1B-4216-917E-13EB7F77532E}" presName="parTxOnly" presStyleLbl="node1" presStyleIdx="1" presStyleCnt="4" custLinFactNeighborY="-1278">
        <dgm:presLayoutVars>
          <dgm:chMax val="0"/>
          <dgm:chPref val="0"/>
          <dgm:bulletEnabled val="1"/>
        </dgm:presLayoutVars>
      </dgm:prSet>
      <dgm:spPr>
        <a:xfrm>
          <a:off x="1662762" y="128706"/>
          <a:ext cx="1843483" cy="737393"/>
        </a:xfrm>
        <a:prstGeom prst="chevron">
          <a:avLst/>
        </a:prstGeom>
      </dgm:spPr>
    </dgm:pt>
    <dgm:pt modelId="{BAA0BC9A-5CDB-4DE3-AD56-FA6D301D647D}" type="pres">
      <dgm:prSet presAssocID="{20D02682-3992-4108-A2F0-ED5F1549544D}" presName="parTxOnlySpace" presStyleCnt="0"/>
      <dgm:spPr/>
    </dgm:pt>
    <dgm:pt modelId="{02A84343-687A-41B0-A5B5-4CF50790E5AF}" type="pres">
      <dgm:prSet presAssocID="{E11D20D0-74A2-4792-868F-F82184FD6C4B}" presName="parTxOnly" presStyleLbl="node1" presStyleIdx="2" presStyleCnt="4">
        <dgm:presLayoutVars>
          <dgm:chMax val="0"/>
          <dgm:chPref val="0"/>
          <dgm:bulletEnabled val="1"/>
        </dgm:presLayoutVars>
      </dgm:prSet>
      <dgm:spPr>
        <a:xfrm>
          <a:off x="3321896" y="138130"/>
          <a:ext cx="1843483" cy="737393"/>
        </a:xfrm>
        <a:prstGeom prst="chevron">
          <a:avLst/>
        </a:prstGeom>
      </dgm:spPr>
    </dgm:pt>
    <dgm:pt modelId="{0FD3A461-439F-4A87-90A0-B5C8CAB07E5E}" type="pres">
      <dgm:prSet presAssocID="{F3A01374-15FF-4C3B-8A3C-28DCF836852D}" presName="parTxOnlySpace" presStyleCnt="0"/>
      <dgm:spPr/>
    </dgm:pt>
    <dgm:pt modelId="{1535A249-CBEE-4527-8B66-80714624F211}" type="pres">
      <dgm:prSet presAssocID="{57E7CA9B-3907-4222-B214-FFD942508BA1}" presName="parTxOnly" presStyleLbl="node1" presStyleIdx="3" presStyleCnt="4" custScaleX="125738">
        <dgm:presLayoutVars>
          <dgm:chMax val="0"/>
          <dgm:chPref val="0"/>
          <dgm:bulletEnabled val="1"/>
        </dgm:presLayoutVars>
      </dgm:prSet>
      <dgm:spPr/>
    </dgm:pt>
  </dgm:ptLst>
  <dgm:cxnLst>
    <dgm:cxn modelId="{FF44FD0C-56BA-41CE-A0E1-B368D8158814}" srcId="{7E3260D9-E9F0-4834-9880-EA3DA19A6EAC}" destId="{57E7CA9B-3907-4222-B214-FFD942508BA1}" srcOrd="3" destOrd="0" parTransId="{9E3E3A81-0B1F-4539-9FCC-2A0D337BAEE6}" sibTransId="{A7278CAB-78AA-4434-B034-197FF7283C74}"/>
    <dgm:cxn modelId="{3EB88A16-AAE2-49D9-8302-997AD89FD721}" type="presOf" srcId="{F46716B8-48D7-41FB-A1EC-284CDBC83710}" destId="{BB4272D9-DA37-42BF-BFA1-3E4E095733B6}" srcOrd="0" destOrd="0" presId="urn:microsoft.com/office/officeart/2005/8/layout/chevron1"/>
    <dgm:cxn modelId="{5C842E2D-70E0-44B6-BDA4-17E9912FA889}" type="presOf" srcId="{E11D20D0-74A2-4792-868F-F82184FD6C4B}" destId="{02A84343-687A-41B0-A5B5-4CF50790E5AF}" srcOrd="0" destOrd="0" presId="urn:microsoft.com/office/officeart/2005/8/layout/chevron1"/>
    <dgm:cxn modelId="{A257C07C-738B-41BB-99F1-AAC055B80CCF}" type="presOf" srcId="{57E7CA9B-3907-4222-B214-FFD942508BA1}" destId="{1535A249-CBEE-4527-8B66-80714624F211}" srcOrd="0" destOrd="0" presId="urn:microsoft.com/office/officeart/2005/8/layout/chevron1"/>
    <dgm:cxn modelId="{90BB73AB-8E66-40DB-817C-AB1B977D35E3}" srcId="{7E3260D9-E9F0-4834-9880-EA3DA19A6EAC}" destId="{E11D20D0-74A2-4792-868F-F82184FD6C4B}" srcOrd="2" destOrd="0" parTransId="{B411D7AB-8AED-4F76-BEE6-60E4746F2147}" sibTransId="{F3A01374-15FF-4C3B-8A3C-28DCF836852D}"/>
    <dgm:cxn modelId="{7182D8BB-3462-4795-96C7-1A2AF0A6E697}" type="presOf" srcId="{8FE434DA-6A1B-4216-917E-13EB7F77532E}" destId="{1E450910-E900-4808-956A-2EFA343714D3}" srcOrd="0" destOrd="0" presId="urn:microsoft.com/office/officeart/2005/8/layout/chevron1"/>
    <dgm:cxn modelId="{5C28CECB-762B-4599-A862-BCF20D993CF2}" srcId="{7E3260D9-E9F0-4834-9880-EA3DA19A6EAC}" destId="{F46716B8-48D7-41FB-A1EC-284CDBC83710}" srcOrd="0" destOrd="0" parTransId="{1BE14E03-2E48-4EE7-82FC-010BC3A9BBAF}" sibTransId="{AA755D7B-9684-4318-B47D-1F7D8B3FF9D1}"/>
    <dgm:cxn modelId="{2D8A30DC-233F-462B-8899-94D6EADE1C31}" srcId="{7E3260D9-E9F0-4834-9880-EA3DA19A6EAC}" destId="{8FE434DA-6A1B-4216-917E-13EB7F77532E}" srcOrd="1" destOrd="0" parTransId="{80302331-4B8B-41EB-A09A-3AA5F58D06CA}" sibTransId="{20D02682-3992-4108-A2F0-ED5F1549544D}"/>
    <dgm:cxn modelId="{E428CEDD-D499-4ED7-B6E0-A0EA6660B180}" type="presOf" srcId="{7E3260D9-E9F0-4834-9880-EA3DA19A6EAC}" destId="{ACB31060-6693-4C8D-8078-22E97D8608FF}" srcOrd="0" destOrd="0" presId="urn:microsoft.com/office/officeart/2005/8/layout/chevron1"/>
    <dgm:cxn modelId="{A3338037-7DB3-4E78-9C2E-D638D47C9916}" type="presParOf" srcId="{ACB31060-6693-4C8D-8078-22E97D8608FF}" destId="{BB4272D9-DA37-42BF-BFA1-3E4E095733B6}" srcOrd="0" destOrd="0" presId="urn:microsoft.com/office/officeart/2005/8/layout/chevron1"/>
    <dgm:cxn modelId="{3653321B-152B-430B-A602-5C6A90527A45}" type="presParOf" srcId="{ACB31060-6693-4C8D-8078-22E97D8608FF}" destId="{E5C8CD99-A1E9-4BDC-B298-EE2EB6D3AC21}" srcOrd="1" destOrd="0" presId="urn:microsoft.com/office/officeart/2005/8/layout/chevron1"/>
    <dgm:cxn modelId="{39A61BDD-0BB8-43B7-95CB-531C8357CA32}" type="presParOf" srcId="{ACB31060-6693-4C8D-8078-22E97D8608FF}" destId="{1E450910-E900-4808-956A-2EFA343714D3}" srcOrd="2" destOrd="0" presId="urn:microsoft.com/office/officeart/2005/8/layout/chevron1"/>
    <dgm:cxn modelId="{BA084EC7-14EB-4128-94AE-ECFF3A886929}" type="presParOf" srcId="{ACB31060-6693-4C8D-8078-22E97D8608FF}" destId="{BAA0BC9A-5CDB-4DE3-AD56-FA6D301D647D}" srcOrd="3" destOrd="0" presId="urn:microsoft.com/office/officeart/2005/8/layout/chevron1"/>
    <dgm:cxn modelId="{891FD0B8-0213-4063-91B6-53FCD163CE5E}" type="presParOf" srcId="{ACB31060-6693-4C8D-8078-22E97D8608FF}" destId="{02A84343-687A-41B0-A5B5-4CF50790E5AF}" srcOrd="4" destOrd="0" presId="urn:microsoft.com/office/officeart/2005/8/layout/chevron1"/>
    <dgm:cxn modelId="{9FC4920E-35C8-42B4-9BB4-A330E809C76E}" type="presParOf" srcId="{ACB31060-6693-4C8D-8078-22E97D8608FF}" destId="{0FD3A461-439F-4A87-90A0-B5C8CAB07E5E}" srcOrd="5" destOrd="0" presId="urn:microsoft.com/office/officeart/2005/8/layout/chevron1"/>
    <dgm:cxn modelId="{2F162653-92A1-4CC1-A55F-0F43A65950FB}" type="presParOf" srcId="{ACB31060-6693-4C8D-8078-22E97D8608FF}" destId="{1535A249-CBEE-4527-8B66-80714624F21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E3260D9-E9F0-4834-9880-EA3DA19A6EAC}" type="doc">
      <dgm:prSet loTypeId="urn:microsoft.com/office/officeart/2005/8/layout/chevron1" loCatId="process" qsTypeId="urn:microsoft.com/office/officeart/2005/8/quickstyle/simple1" qsCatId="simple" csTypeId="urn:microsoft.com/office/officeart/2005/8/colors/accent1_2" csCatId="accent1" phldr="1"/>
      <dgm:spPr/>
    </dgm:pt>
    <dgm:pt modelId="{F46716B8-48D7-41FB-A1EC-284CDBC83710}">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gm:t>
    </dgm:pt>
    <dgm:pt modelId="{1BE14E03-2E48-4EE7-82FC-010BC3A9BBAF}" type="parTrans" cxnId="{5C28CECB-762B-4599-A862-BCF20D993CF2}">
      <dgm:prSet/>
      <dgm:spPr/>
      <dgm:t>
        <a:bodyPr/>
        <a:lstStyle/>
        <a:p>
          <a:endParaRPr lang="en-US"/>
        </a:p>
      </dgm:t>
    </dgm:pt>
    <dgm:pt modelId="{AA755D7B-9684-4318-B47D-1F7D8B3FF9D1}" type="sibTrans" cxnId="{5C28CECB-762B-4599-A862-BCF20D993CF2}">
      <dgm:prSet/>
      <dgm:spPr/>
      <dgm:t>
        <a:bodyPr/>
        <a:lstStyle/>
        <a:p>
          <a:endParaRPr lang="en-US"/>
        </a:p>
      </dgm:t>
    </dgm:pt>
    <dgm:pt modelId="{8FE434DA-6A1B-4216-917E-13EB7F77532E}">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gm:t>
    </dgm:pt>
    <dgm:pt modelId="{80302331-4B8B-41EB-A09A-3AA5F58D06CA}" type="parTrans" cxnId="{2D8A30DC-233F-462B-8899-94D6EADE1C31}">
      <dgm:prSet/>
      <dgm:spPr/>
      <dgm:t>
        <a:bodyPr/>
        <a:lstStyle/>
        <a:p>
          <a:endParaRPr lang="en-US"/>
        </a:p>
      </dgm:t>
    </dgm:pt>
    <dgm:pt modelId="{20D02682-3992-4108-A2F0-ED5F1549544D}" type="sibTrans" cxnId="{2D8A30DC-233F-462B-8899-94D6EADE1C31}">
      <dgm:prSet/>
      <dgm:spPr/>
      <dgm:t>
        <a:bodyPr/>
        <a:lstStyle/>
        <a:p>
          <a:endParaRPr lang="en-US"/>
        </a:p>
      </dgm:t>
    </dgm:pt>
    <dgm:pt modelId="{E11D20D0-74A2-4792-868F-F82184FD6C4B}">
      <dgm:prSet phldrT="[Text]" custT="1"/>
      <dgm:spPr>
        <a:solidFill>
          <a:srgbClr val="4472C4"/>
        </a:solidFill>
        <a:ln w="12700" cap="flat" cmpd="sng" algn="ctr">
          <a:solidFill>
            <a:prstClr val="white">
              <a:hueOff val="0"/>
              <a:satOff val="0"/>
              <a:lumOff val="0"/>
              <a:alphaOff val="0"/>
            </a:prstClr>
          </a:solidFill>
          <a:prstDash val="solid"/>
          <a:miter lim="800000"/>
        </a:ln>
        <a:effectLst/>
      </dgm:spPr>
      <dgm:t>
        <a:bodyPr spcFirstLastPara="0" vert="horz" wrap="square" lIns="64008" tIns="21336" rIns="21336" bIns="21336" numCol="1" spcCol="1270" anchor="ctr" anchorCtr="0"/>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gm:t>
    </dgm:pt>
    <dgm:pt modelId="{B411D7AB-8AED-4F76-BEE6-60E4746F2147}" type="parTrans" cxnId="{90BB73AB-8E66-40DB-817C-AB1B977D35E3}">
      <dgm:prSet/>
      <dgm:spPr/>
      <dgm:t>
        <a:bodyPr/>
        <a:lstStyle/>
        <a:p>
          <a:endParaRPr lang="en-US"/>
        </a:p>
      </dgm:t>
    </dgm:pt>
    <dgm:pt modelId="{F3A01374-15FF-4C3B-8A3C-28DCF836852D}" type="sibTrans" cxnId="{90BB73AB-8E66-40DB-817C-AB1B977D35E3}">
      <dgm:prSet/>
      <dgm:spPr/>
      <dgm:t>
        <a:bodyPr/>
        <a:lstStyle/>
        <a:p>
          <a:endParaRPr lang="en-US"/>
        </a:p>
      </dgm:t>
    </dgm:pt>
    <dgm:pt modelId="{57E7CA9B-3907-4222-B214-FFD942508BA1}">
      <dgm:prSet phldrT="[Text]" custT="1"/>
      <dgm:spPr>
        <a:solidFill>
          <a:srgbClr val="C55A11"/>
        </a:solidFill>
      </dgm:spPr>
      <dgm:t>
        <a:bodyPr/>
        <a:lstStyle/>
        <a:p>
          <a:r>
            <a:rPr lang="en-US" sz="1400" b="1"/>
            <a:t>Recommendations</a:t>
          </a:r>
          <a:endParaRPr lang="en-US" sz="1400"/>
        </a:p>
      </dgm:t>
    </dgm:pt>
    <dgm:pt modelId="{9E3E3A81-0B1F-4539-9FCC-2A0D337BAEE6}" type="parTrans" cxnId="{FF44FD0C-56BA-41CE-A0E1-B368D8158814}">
      <dgm:prSet/>
      <dgm:spPr/>
      <dgm:t>
        <a:bodyPr/>
        <a:lstStyle/>
        <a:p>
          <a:endParaRPr lang="en-US"/>
        </a:p>
      </dgm:t>
    </dgm:pt>
    <dgm:pt modelId="{A7278CAB-78AA-4434-B034-197FF7283C74}" type="sibTrans" cxnId="{FF44FD0C-56BA-41CE-A0E1-B368D8158814}">
      <dgm:prSet/>
      <dgm:spPr/>
      <dgm:t>
        <a:bodyPr/>
        <a:lstStyle/>
        <a:p>
          <a:endParaRPr lang="en-US"/>
        </a:p>
      </dgm:t>
    </dgm:pt>
    <dgm:pt modelId="{ACB31060-6693-4C8D-8078-22E97D8608FF}" type="pres">
      <dgm:prSet presAssocID="{7E3260D9-E9F0-4834-9880-EA3DA19A6EAC}" presName="Name0" presStyleCnt="0">
        <dgm:presLayoutVars>
          <dgm:dir/>
          <dgm:animLvl val="lvl"/>
          <dgm:resizeHandles val="exact"/>
        </dgm:presLayoutVars>
      </dgm:prSet>
      <dgm:spPr/>
    </dgm:pt>
    <dgm:pt modelId="{BB4272D9-DA37-42BF-BFA1-3E4E095733B6}" type="pres">
      <dgm:prSet presAssocID="{F46716B8-48D7-41FB-A1EC-284CDBC83710}" presName="parTxOnly" presStyleLbl="node1" presStyleIdx="0" presStyleCnt="4">
        <dgm:presLayoutVars>
          <dgm:chMax val="0"/>
          <dgm:chPref val="0"/>
          <dgm:bulletEnabled val="1"/>
        </dgm:presLayoutVars>
      </dgm:prSet>
      <dgm:spPr>
        <a:xfrm>
          <a:off x="3627" y="138130"/>
          <a:ext cx="1843483" cy="737393"/>
        </a:xfrm>
        <a:prstGeom prst="chevron">
          <a:avLst/>
        </a:prstGeom>
      </dgm:spPr>
    </dgm:pt>
    <dgm:pt modelId="{E5C8CD99-A1E9-4BDC-B298-EE2EB6D3AC21}" type="pres">
      <dgm:prSet presAssocID="{AA755D7B-9684-4318-B47D-1F7D8B3FF9D1}" presName="parTxOnlySpace" presStyleCnt="0"/>
      <dgm:spPr/>
    </dgm:pt>
    <dgm:pt modelId="{1E450910-E900-4808-956A-2EFA343714D3}" type="pres">
      <dgm:prSet presAssocID="{8FE434DA-6A1B-4216-917E-13EB7F77532E}" presName="parTxOnly" presStyleLbl="node1" presStyleIdx="1" presStyleCnt="4" custLinFactNeighborY="-1278">
        <dgm:presLayoutVars>
          <dgm:chMax val="0"/>
          <dgm:chPref val="0"/>
          <dgm:bulletEnabled val="1"/>
        </dgm:presLayoutVars>
      </dgm:prSet>
      <dgm:spPr>
        <a:xfrm>
          <a:off x="1662762" y="128706"/>
          <a:ext cx="1843483" cy="737393"/>
        </a:xfrm>
        <a:prstGeom prst="chevron">
          <a:avLst/>
        </a:prstGeom>
      </dgm:spPr>
    </dgm:pt>
    <dgm:pt modelId="{BAA0BC9A-5CDB-4DE3-AD56-FA6D301D647D}" type="pres">
      <dgm:prSet presAssocID="{20D02682-3992-4108-A2F0-ED5F1549544D}" presName="parTxOnlySpace" presStyleCnt="0"/>
      <dgm:spPr/>
    </dgm:pt>
    <dgm:pt modelId="{02A84343-687A-41B0-A5B5-4CF50790E5AF}" type="pres">
      <dgm:prSet presAssocID="{E11D20D0-74A2-4792-868F-F82184FD6C4B}" presName="parTxOnly" presStyleLbl="node1" presStyleIdx="2" presStyleCnt="4">
        <dgm:presLayoutVars>
          <dgm:chMax val="0"/>
          <dgm:chPref val="0"/>
          <dgm:bulletEnabled val="1"/>
        </dgm:presLayoutVars>
      </dgm:prSet>
      <dgm:spPr>
        <a:xfrm>
          <a:off x="3321896" y="138130"/>
          <a:ext cx="1843483" cy="737393"/>
        </a:xfrm>
        <a:prstGeom prst="chevron">
          <a:avLst/>
        </a:prstGeom>
      </dgm:spPr>
    </dgm:pt>
    <dgm:pt modelId="{0FD3A461-439F-4A87-90A0-B5C8CAB07E5E}" type="pres">
      <dgm:prSet presAssocID="{F3A01374-15FF-4C3B-8A3C-28DCF836852D}" presName="parTxOnlySpace" presStyleCnt="0"/>
      <dgm:spPr/>
    </dgm:pt>
    <dgm:pt modelId="{1535A249-CBEE-4527-8B66-80714624F211}" type="pres">
      <dgm:prSet presAssocID="{57E7CA9B-3907-4222-B214-FFD942508BA1}" presName="parTxOnly" presStyleLbl="node1" presStyleIdx="3" presStyleCnt="4" custScaleX="125738">
        <dgm:presLayoutVars>
          <dgm:chMax val="0"/>
          <dgm:chPref val="0"/>
          <dgm:bulletEnabled val="1"/>
        </dgm:presLayoutVars>
      </dgm:prSet>
      <dgm:spPr/>
    </dgm:pt>
  </dgm:ptLst>
  <dgm:cxnLst>
    <dgm:cxn modelId="{FF44FD0C-56BA-41CE-A0E1-B368D8158814}" srcId="{7E3260D9-E9F0-4834-9880-EA3DA19A6EAC}" destId="{57E7CA9B-3907-4222-B214-FFD942508BA1}" srcOrd="3" destOrd="0" parTransId="{9E3E3A81-0B1F-4539-9FCC-2A0D337BAEE6}" sibTransId="{A7278CAB-78AA-4434-B034-197FF7283C74}"/>
    <dgm:cxn modelId="{3EB88A16-AAE2-49D9-8302-997AD89FD721}" type="presOf" srcId="{F46716B8-48D7-41FB-A1EC-284CDBC83710}" destId="{BB4272D9-DA37-42BF-BFA1-3E4E095733B6}" srcOrd="0" destOrd="0" presId="urn:microsoft.com/office/officeart/2005/8/layout/chevron1"/>
    <dgm:cxn modelId="{5C842E2D-70E0-44B6-BDA4-17E9912FA889}" type="presOf" srcId="{E11D20D0-74A2-4792-868F-F82184FD6C4B}" destId="{02A84343-687A-41B0-A5B5-4CF50790E5AF}" srcOrd="0" destOrd="0" presId="urn:microsoft.com/office/officeart/2005/8/layout/chevron1"/>
    <dgm:cxn modelId="{A257C07C-738B-41BB-99F1-AAC055B80CCF}" type="presOf" srcId="{57E7CA9B-3907-4222-B214-FFD942508BA1}" destId="{1535A249-CBEE-4527-8B66-80714624F211}" srcOrd="0" destOrd="0" presId="urn:microsoft.com/office/officeart/2005/8/layout/chevron1"/>
    <dgm:cxn modelId="{90BB73AB-8E66-40DB-817C-AB1B977D35E3}" srcId="{7E3260D9-E9F0-4834-9880-EA3DA19A6EAC}" destId="{E11D20D0-74A2-4792-868F-F82184FD6C4B}" srcOrd="2" destOrd="0" parTransId="{B411D7AB-8AED-4F76-BEE6-60E4746F2147}" sibTransId="{F3A01374-15FF-4C3B-8A3C-28DCF836852D}"/>
    <dgm:cxn modelId="{7182D8BB-3462-4795-96C7-1A2AF0A6E697}" type="presOf" srcId="{8FE434DA-6A1B-4216-917E-13EB7F77532E}" destId="{1E450910-E900-4808-956A-2EFA343714D3}" srcOrd="0" destOrd="0" presId="urn:microsoft.com/office/officeart/2005/8/layout/chevron1"/>
    <dgm:cxn modelId="{5C28CECB-762B-4599-A862-BCF20D993CF2}" srcId="{7E3260D9-E9F0-4834-9880-EA3DA19A6EAC}" destId="{F46716B8-48D7-41FB-A1EC-284CDBC83710}" srcOrd="0" destOrd="0" parTransId="{1BE14E03-2E48-4EE7-82FC-010BC3A9BBAF}" sibTransId="{AA755D7B-9684-4318-B47D-1F7D8B3FF9D1}"/>
    <dgm:cxn modelId="{2D8A30DC-233F-462B-8899-94D6EADE1C31}" srcId="{7E3260D9-E9F0-4834-9880-EA3DA19A6EAC}" destId="{8FE434DA-6A1B-4216-917E-13EB7F77532E}" srcOrd="1" destOrd="0" parTransId="{80302331-4B8B-41EB-A09A-3AA5F58D06CA}" sibTransId="{20D02682-3992-4108-A2F0-ED5F1549544D}"/>
    <dgm:cxn modelId="{E428CEDD-D499-4ED7-B6E0-A0EA6660B180}" type="presOf" srcId="{7E3260D9-E9F0-4834-9880-EA3DA19A6EAC}" destId="{ACB31060-6693-4C8D-8078-22E97D8608FF}" srcOrd="0" destOrd="0" presId="urn:microsoft.com/office/officeart/2005/8/layout/chevron1"/>
    <dgm:cxn modelId="{A3338037-7DB3-4E78-9C2E-D638D47C9916}" type="presParOf" srcId="{ACB31060-6693-4C8D-8078-22E97D8608FF}" destId="{BB4272D9-DA37-42BF-BFA1-3E4E095733B6}" srcOrd="0" destOrd="0" presId="urn:microsoft.com/office/officeart/2005/8/layout/chevron1"/>
    <dgm:cxn modelId="{3653321B-152B-430B-A602-5C6A90527A45}" type="presParOf" srcId="{ACB31060-6693-4C8D-8078-22E97D8608FF}" destId="{E5C8CD99-A1E9-4BDC-B298-EE2EB6D3AC21}" srcOrd="1" destOrd="0" presId="urn:microsoft.com/office/officeart/2005/8/layout/chevron1"/>
    <dgm:cxn modelId="{39A61BDD-0BB8-43B7-95CB-531C8357CA32}" type="presParOf" srcId="{ACB31060-6693-4C8D-8078-22E97D8608FF}" destId="{1E450910-E900-4808-956A-2EFA343714D3}" srcOrd="2" destOrd="0" presId="urn:microsoft.com/office/officeart/2005/8/layout/chevron1"/>
    <dgm:cxn modelId="{BA084EC7-14EB-4128-94AE-ECFF3A886929}" type="presParOf" srcId="{ACB31060-6693-4C8D-8078-22E97D8608FF}" destId="{BAA0BC9A-5CDB-4DE3-AD56-FA6D301D647D}" srcOrd="3" destOrd="0" presId="urn:microsoft.com/office/officeart/2005/8/layout/chevron1"/>
    <dgm:cxn modelId="{891FD0B8-0213-4063-91B6-53FCD163CE5E}" type="presParOf" srcId="{ACB31060-6693-4C8D-8078-22E97D8608FF}" destId="{02A84343-687A-41B0-A5B5-4CF50790E5AF}" srcOrd="4" destOrd="0" presId="urn:microsoft.com/office/officeart/2005/8/layout/chevron1"/>
    <dgm:cxn modelId="{9FC4920E-35C8-42B4-9BB4-A330E809C76E}" type="presParOf" srcId="{ACB31060-6693-4C8D-8078-22E97D8608FF}" destId="{0FD3A461-439F-4A87-90A0-B5C8CAB07E5E}" srcOrd="5" destOrd="0" presId="urn:microsoft.com/office/officeart/2005/8/layout/chevron1"/>
    <dgm:cxn modelId="{2F162653-92A1-4CC1-A55F-0F43A65950FB}" type="presParOf" srcId="{ACB31060-6693-4C8D-8078-22E97D8608FF}" destId="{1535A249-CBEE-4527-8B66-80714624F21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3260D9-E9F0-4834-9880-EA3DA19A6EAC}" type="doc">
      <dgm:prSet loTypeId="urn:microsoft.com/office/officeart/2005/8/layout/chevron1" loCatId="process" qsTypeId="urn:microsoft.com/office/officeart/2005/8/quickstyle/simple1" qsCatId="simple" csTypeId="urn:microsoft.com/office/officeart/2005/8/colors/accent1_2" csCatId="accent1" phldr="1"/>
      <dgm:spPr/>
    </dgm:pt>
    <dgm:pt modelId="{F46716B8-48D7-41FB-A1EC-284CDBC83710}">
      <dgm:prSet phldrT="[Text]" custT="1"/>
      <dgm:spPr/>
      <dgm:t>
        <a:bodyPr/>
        <a:lstStyle/>
        <a:p>
          <a:r>
            <a:rPr lang="en-US" sz="1600"/>
            <a:t>Identify Strategic Areas</a:t>
          </a:r>
        </a:p>
      </dgm:t>
    </dgm:pt>
    <dgm:pt modelId="{1BE14E03-2E48-4EE7-82FC-010BC3A9BBAF}" type="parTrans" cxnId="{5C28CECB-762B-4599-A862-BCF20D993CF2}">
      <dgm:prSet/>
      <dgm:spPr/>
      <dgm:t>
        <a:bodyPr/>
        <a:lstStyle/>
        <a:p>
          <a:endParaRPr lang="en-US"/>
        </a:p>
      </dgm:t>
    </dgm:pt>
    <dgm:pt modelId="{AA755D7B-9684-4318-B47D-1F7D8B3FF9D1}" type="sibTrans" cxnId="{5C28CECB-762B-4599-A862-BCF20D993CF2}">
      <dgm:prSet/>
      <dgm:spPr/>
      <dgm:t>
        <a:bodyPr/>
        <a:lstStyle/>
        <a:p>
          <a:endParaRPr lang="en-US"/>
        </a:p>
      </dgm:t>
    </dgm:pt>
    <dgm:pt modelId="{8FE434DA-6A1B-4216-917E-13EB7F77532E}">
      <dgm:prSet phldrT="[Text]" custT="1"/>
      <dgm:spPr/>
      <dgm:t>
        <a:bodyPr/>
        <a:lstStyle/>
        <a:p>
          <a:r>
            <a:rPr lang="en-US" sz="1600"/>
            <a:t>Property Inventory</a:t>
          </a:r>
        </a:p>
      </dgm:t>
    </dgm:pt>
    <dgm:pt modelId="{80302331-4B8B-41EB-A09A-3AA5F58D06CA}" type="parTrans" cxnId="{2D8A30DC-233F-462B-8899-94D6EADE1C31}">
      <dgm:prSet/>
      <dgm:spPr/>
      <dgm:t>
        <a:bodyPr/>
        <a:lstStyle/>
        <a:p>
          <a:endParaRPr lang="en-US"/>
        </a:p>
      </dgm:t>
    </dgm:pt>
    <dgm:pt modelId="{20D02682-3992-4108-A2F0-ED5F1549544D}" type="sibTrans" cxnId="{2D8A30DC-233F-462B-8899-94D6EADE1C31}">
      <dgm:prSet/>
      <dgm:spPr/>
      <dgm:t>
        <a:bodyPr/>
        <a:lstStyle/>
        <a:p>
          <a:endParaRPr lang="en-US"/>
        </a:p>
      </dgm:t>
    </dgm:pt>
    <dgm:pt modelId="{E11D20D0-74A2-4792-868F-F82184FD6C4B}">
      <dgm:prSet phldrT="[Text]" custT="1"/>
      <dgm:spPr/>
      <dgm:t>
        <a:bodyPr/>
        <a:lstStyle/>
        <a:p>
          <a:r>
            <a:rPr lang="en-US" sz="1600"/>
            <a:t>Property Assessment</a:t>
          </a:r>
        </a:p>
      </dgm:t>
    </dgm:pt>
    <dgm:pt modelId="{B411D7AB-8AED-4F76-BEE6-60E4746F2147}" type="parTrans" cxnId="{90BB73AB-8E66-40DB-817C-AB1B977D35E3}">
      <dgm:prSet/>
      <dgm:spPr/>
      <dgm:t>
        <a:bodyPr/>
        <a:lstStyle/>
        <a:p>
          <a:endParaRPr lang="en-US"/>
        </a:p>
      </dgm:t>
    </dgm:pt>
    <dgm:pt modelId="{F3A01374-15FF-4C3B-8A3C-28DCF836852D}" type="sibTrans" cxnId="{90BB73AB-8E66-40DB-817C-AB1B977D35E3}">
      <dgm:prSet/>
      <dgm:spPr/>
      <dgm:t>
        <a:bodyPr/>
        <a:lstStyle/>
        <a:p>
          <a:endParaRPr lang="en-US"/>
        </a:p>
      </dgm:t>
    </dgm:pt>
    <dgm:pt modelId="{57E7CA9B-3907-4222-B214-FFD942508BA1}">
      <dgm:prSet phldrT="[Text]" custT="1"/>
      <dgm:spPr/>
      <dgm:t>
        <a:bodyPr/>
        <a:lstStyle/>
        <a:p>
          <a:pPr marL="0" lvl="0" indent="0" algn="ctr" defTabSz="711200">
            <a:lnSpc>
              <a:spcPct val="100000"/>
            </a:lnSpc>
            <a:spcBef>
              <a:spcPct val="0"/>
            </a:spcBef>
            <a:spcAft>
              <a:spcPts val="0"/>
            </a:spcAft>
            <a:buNone/>
          </a:pPr>
          <a:r>
            <a:rPr lang="en-US" sz="1600" kern="1200">
              <a:solidFill>
                <a:prstClr val="white"/>
              </a:solidFill>
              <a:latin typeface="Calibri" panose="020F0502020204030204" pitchFamily="34" charset="0"/>
              <a:ea typeface="+mn-ea"/>
              <a:cs typeface="Calibri" panose="020F0502020204030204" pitchFamily="34" charset="0"/>
            </a:rPr>
            <a:t>Best Practices/</a:t>
          </a:r>
        </a:p>
        <a:p>
          <a:pPr marL="0" lvl="0" indent="0" algn="ctr" defTabSz="711200">
            <a:lnSpc>
              <a:spcPct val="100000"/>
            </a:lnSpc>
            <a:spcBef>
              <a:spcPct val="0"/>
            </a:spcBef>
            <a:spcAft>
              <a:spcPts val="0"/>
            </a:spcAft>
            <a:buNone/>
          </a:pPr>
          <a:r>
            <a:rPr lang="en-US" sz="1600" kern="1200">
              <a:solidFill>
                <a:prstClr val="white"/>
              </a:solidFill>
              <a:latin typeface="Calibri" panose="020F0502020204030204" pitchFamily="34" charset="0"/>
              <a:ea typeface="+mn-ea"/>
              <a:cs typeface="Calibri" panose="020F0502020204030204" pitchFamily="34" charset="0"/>
            </a:rPr>
            <a:t>Recommendations</a:t>
          </a:r>
        </a:p>
      </dgm:t>
    </dgm:pt>
    <dgm:pt modelId="{9E3E3A81-0B1F-4539-9FCC-2A0D337BAEE6}" type="parTrans" cxnId="{FF44FD0C-56BA-41CE-A0E1-B368D8158814}">
      <dgm:prSet/>
      <dgm:spPr/>
      <dgm:t>
        <a:bodyPr/>
        <a:lstStyle/>
        <a:p>
          <a:endParaRPr lang="en-US"/>
        </a:p>
      </dgm:t>
    </dgm:pt>
    <dgm:pt modelId="{A7278CAB-78AA-4434-B034-197FF7283C74}" type="sibTrans" cxnId="{FF44FD0C-56BA-41CE-A0E1-B368D8158814}">
      <dgm:prSet/>
      <dgm:spPr/>
      <dgm:t>
        <a:bodyPr/>
        <a:lstStyle/>
        <a:p>
          <a:endParaRPr lang="en-US"/>
        </a:p>
      </dgm:t>
    </dgm:pt>
    <dgm:pt modelId="{ACB31060-6693-4C8D-8078-22E97D8608FF}" type="pres">
      <dgm:prSet presAssocID="{7E3260D9-E9F0-4834-9880-EA3DA19A6EAC}" presName="Name0" presStyleCnt="0">
        <dgm:presLayoutVars>
          <dgm:dir/>
          <dgm:animLvl val="lvl"/>
          <dgm:resizeHandles val="exact"/>
        </dgm:presLayoutVars>
      </dgm:prSet>
      <dgm:spPr/>
    </dgm:pt>
    <dgm:pt modelId="{BB4272D9-DA37-42BF-BFA1-3E4E095733B6}" type="pres">
      <dgm:prSet presAssocID="{F46716B8-48D7-41FB-A1EC-284CDBC83710}" presName="parTxOnly" presStyleLbl="node1" presStyleIdx="0" presStyleCnt="4">
        <dgm:presLayoutVars>
          <dgm:chMax val="0"/>
          <dgm:chPref val="0"/>
          <dgm:bulletEnabled val="1"/>
        </dgm:presLayoutVars>
      </dgm:prSet>
      <dgm:spPr/>
    </dgm:pt>
    <dgm:pt modelId="{E5C8CD99-A1E9-4BDC-B298-EE2EB6D3AC21}" type="pres">
      <dgm:prSet presAssocID="{AA755D7B-9684-4318-B47D-1F7D8B3FF9D1}" presName="parTxOnlySpace" presStyleCnt="0"/>
      <dgm:spPr/>
    </dgm:pt>
    <dgm:pt modelId="{1E450910-E900-4808-956A-2EFA343714D3}" type="pres">
      <dgm:prSet presAssocID="{8FE434DA-6A1B-4216-917E-13EB7F77532E}" presName="parTxOnly" presStyleLbl="node1" presStyleIdx="1" presStyleCnt="4">
        <dgm:presLayoutVars>
          <dgm:chMax val="0"/>
          <dgm:chPref val="0"/>
          <dgm:bulletEnabled val="1"/>
        </dgm:presLayoutVars>
      </dgm:prSet>
      <dgm:spPr/>
    </dgm:pt>
    <dgm:pt modelId="{BAA0BC9A-5CDB-4DE3-AD56-FA6D301D647D}" type="pres">
      <dgm:prSet presAssocID="{20D02682-3992-4108-A2F0-ED5F1549544D}" presName="parTxOnlySpace" presStyleCnt="0"/>
      <dgm:spPr/>
    </dgm:pt>
    <dgm:pt modelId="{02A84343-687A-41B0-A5B5-4CF50790E5AF}" type="pres">
      <dgm:prSet presAssocID="{E11D20D0-74A2-4792-868F-F82184FD6C4B}" presName="parTxOnly" presStyleLbl="node1" presStyleIdx="2" presStyleCnt="4">
        <dgm:presLayoutVars>
          <dgm:chMax val="0"/>
          <dgm:chPref val="0"/>
          <dgm:bulletEnabled val="1"/>
        </dgm:presLayoutVars>
      </dgm:prSet>
      <dgm:spPr/>
    </dgm:pt>
    <dgm:pt modelId="{0FD3A461-439F-4A87-90A0-B5C8CAB07E5E}" type="pres">
      <dgm:prSet presAssocID="{F3A01374-15FF-4C3B-8A3C-28DCF836852D}" presName="parTxOnlySpace" presStyleCnt="0"/>
      <dgm:spPr/>
    </dgm:pt>
    <dgm:pt modelId="{1535A249-CBEE-4527-8B66-80714624F211}" type="pres">
      <dgm:prSet presAssocID="{57E7CA9B-3907-4222-B214-FFD942508BA1}" presName="parTxOnly" presStyleLbl="node1" presStyleIdx="3" presStyleCnt="4" custScaleX="125738">
        <dgm:presLayoutVars>
          <dgm:chMax val="0"/>
          <dgm:chPref val="0"/>
          <dgm:bulletEnabled val="1"/>
        </dgm:presLayoutVars>
      </dgm:prSet>
      <dgm:spPr/>
    </dgm:pt>
  </dgm:ptLst>
  <dgm:cxnLst>
    <dgm:cxn modelId="{FF44FD0C-56BA-41CE-A0E1-B368D8158814}" srcId="{7E3260D9-E9F0-4834-9880-EA3DA19A6EAC}" destId="{57E7CA9B-3907-4222-B214-FFD942508BA1}" srcOrd="3" destOrd="0" parTransId="{9E3E3A81-0B1F-4539-9FCC-2A0D337BAEE6}" sibTransId="{A7278CAB-78AA-4434-B034-197FF7283C74}"/>
    <dgm:cxn modelId="{3EB88A16-AAE2-49D9-8302-997AD89FD721}" type="presOf" srcId="{F46716B8-48D7-41FB-A1EC-284CDBC83710}" destId="{BB4272D9-DA37-42BF-BFA1-3E4E095733B6}" srcOrd="0" destOrd="0" presId="urn:microsoft.com/office/officeart/2005/8/layout/chevron1"/>
    <dgm:cxn modelId="{5C842E2D-70E0-44B6-BDA4-17E9912FA889}" type="presOf" srcId="{E11D20D0-74A2-4792-868F-F82184FD6C4B}" destId="{02A84343-687A-41B0-A5B5-4CF50790E5AF}" srcOrd="0" destOrd="0" presId="urn:microsoft.com/office/officeart/2005/8/layout/chevron1"/>
    <dgm:cxn modelId="{A257C07C-738B-41BB-99F1-AAC055B80CCF}" type="presOf" srcId="{57E7CA9B-3907-4222-B214-FFD942508BA1}" destId="{1535A249-CBEE-4527-8B66-80714624F211}" srcOrd="0" destOrd="0" presId="urn:microsoft.com/office/officeart/2005/8/layout/chevron1"/>
    <dgm:cxn modelId="{90BB73AB-8E66-40DB-817C-AB1B977D35E3}" srcId="{7E3260D9-E9F0-4834-9880-EA3DA19A6EAC}" destId="{E11D20D0-74A2-4792-868F-F82184FD6C4B}" srcOrd="2" destOrd="0" parTransId="{B411D7AB-8AED-4F76-BEE6-60E4746F2147}" sibTransId="{F3A01374-15FF-4C3B-8A3C-28DCF836852D}"/>
    <dgm:cxn modelId="{7182D8BB-3462-4795-96C7-1A2AF0A6E697}" type="presOf" srcId="{8FE434DA-6A1B-4216-917E-13EB7F77532E}" destId="{1E450910-E900-4808-956A-2EFA343714D3}" srcOrd="0" destOrd="0" presId="urn:microsoft.com/office/officeart/2005/8/layout/chevron1"/>
    <dgm:cxn modelId="{5C28CECB-762B-4599-A862-BCF20D993CF2}" srcId="{7E3260D9-E9F0-4834-9880-EA3DA19A6EAC}" destId="{F46716B8-48D7-41FB-A1EC-284CDBC83710}" srcOrd="0" destOrd="0" parTransId="{1BE14E03-2E48-4EE7-82FC-010BC3A9BBAF}" sibTransId="{AA755D7B-9684-4318-B47D-1F7D8B3FF9D1}"/>
    <dgm:cxn modelId="{2D8A30DC-233F-462B-8899-94D6EADE1C31}" srcId="{7E3260D9-E9F0-4834-9880-EA3DA19A6EAC}" destId="{8FE434DA-6A1B-4216-917E-13EB7F77532E}" srcOrd="1" destOrd="0" parTransId="{80302331-4B8B-41EB-A09A-3AA5F58D06CA}" sibTransId="{20D02682-3992-4108-A2F0-ED5F1549544D}"/>
    <dgm:cxn modelId="{E428CEDD-D499-4ED7-B6E0-A0EA6660B180}" type="presOf" srcId="{7E3260D9-E9F0-4834-9880-EA3DA19A6EAC}" destId="{ACB31060-6693-4C8D-8078-22E97D8608FF}" srcOrd="0" destOrd="0" presId="urn:microsoft.com/office/officeart/2005/8/layout/chevron1"/>
    <dgm:cxn modelId="{A3338037-7DB3-4E78-9C2E-D638D47C9916}" type="presParOf" srcId="{ACB31060-6693-4C8D-8078-22E97D8608FF}" destId="{BB4272D9-DA37-42BF-BFA1-3E4E095733B6}" srcOrd="0" destOrd="0" presId="urn:microsoft.com/office/officeart/2005/8/layout/chevron1"/>
    <dgm:cxn modelId="{3653321B-152B-430B-A602-5C6A90527A45}" type="presParOf" srcId="{ACB31060-6693-4C8D-8078-22E97D8608FF}" destId="{E5C8CD99-A1E9-4BDC-B298-EE2EB6D3AC21}" srcOrd="1" destOrd="0" presId="urn:microsoft.com/office/officeart/2005/8/layout/chevron1"/>
    <dgm:cxn modelId="{39A61BDD-0BB8-43B7-95CB-531C8357CA32}" type="presParOf" srcId="{ACB31060-6693-4C8D-8078-22E97D8608FF}" destId="{1E450910-E900-4808-956A-2EFA343714D3}" srcOrd="2" destOrd="0" presId="urn:microsoft.com/office/officeart/2005/8/layout/chevron1"/>
    <dgm:cxn modelId="{BA084EC7-14EB-4128-94AE-ECFF3A886929}" type="presParOf" srcId="{ACB31060-6693-4C8D-8078-22E97D8608FF}" destId="{BAA0BC9A-5CDB-4DE3-AD56-FA6D301D647D}" srcOrd="3" destOrd="0" presId="urn:microsoft.com/office/officeart/2005/8/layout/chevron1"/>
    <dgm:cxn modelId="{891FD0B8-0213-4063-91B6-53FCD163CE5E}" type="presParOf" srcId="{ACB31060-6693-4C8D-8078-22E97D8608FF}" destId="{02A84343-687A-41B0-A5B5-4CF50790E5AF}" srcOrd="4" destOrd="0" presId="urn:microsoft.com/office/officeart/2005/8/layout/chevron1"/>
    <dgm:cxn modelId="{9FC4920E-35C8-42B4-9BB4-A330E809C76E}" type="presParOf" srcId="{ACB31060-6693-4C8D-8078-22E97D8608FF}" destId="{0FD3A461-439F-4A87-90A0-B5C8CAB07E5E}" srcOrd="5" destOrd="0" presId="urn:microsoft.com/office/officeart/2005/8/layout/chevron1"/>
    <dgm:cxn modelId="{2F162653-92A1-4CC1-A55F-0F43A65950FB}" type="presParOf" srcId="{ACB31060-6693-4C8D-8078-22E97D8608FF}" destId="{1535A249-CBEE-4527-8B66-80714624F21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3260D9-E9F0-4834-9880-EA3DA19A6EAC}" type="doc">
      <dgm:prSet loTypeId="urn:microsoft.com/office/officeart/2005/8/layout/chevron1" loCatId="process" qsTypeId="urn:microsoft.com/office/officeart/2005/8/quickstyle/simple1" qsCatId="simple" csTypeId="urn:microsoft.com/office/officeart/2005/8/colors/accent1_2" csCatId="accent1" phldr="1"/>
      <dgm:spPr/>
    </dgm:pt>
    <dgm:pt modelId="{F46716B8-48D7-41FB-A1EC-284CDBC83710}">
      <dgm:prSet phldrT="[Text]" custT="1"/>
      <dgm:spPr>
        <a:solidFill>
          <a:schemeClr val="accent2">
            <a:lumMod val="75000"/>
          </a:schemeClr>
        </a:solidFill>
      </dgm:spPr>
      <dgm:t>
        <a:bodyPr/>
        <a:lstStyle/>
        <a:p>
          <a:r>
            <a:rPr lang="en-US" sz="1600" b="1"/>
            <a:t>Identify</a:t>
          </a:r>
          <a:r>
            <a:rPr lang="en-US" sz="1600"/>
            <a:t> </a:t>
          </a:r>
          <a:r>
            <a:rPr lang="en-US" sz="1600" b="1"/>
            <a:t>Strategic</a:t>
          </a:r>
          <a:r>
            <a:rPr lang="en-US" sz="1600"/>
            <a:t> </a:t>
          </a:r>
          <a:r>
            <a:rPr lang="en-US" sz="1600" b="1"/>
            <a:t>Areas</a:t>
          </a:r>
        </a:p>
      </dgm:t>
    </dgm:pt>
    <dgm:pt modelId="{1BE14E03-2E48-4EE7-82FC-010BC3A9BBAF}" type="parTrans" cxnId="{5C28CECB-762B-4599-A862-BCF20D993CF2}">
      <dgm:prSet/>
      <dgm:spPr/>
      <dgm:t>
        <a:bodyPr/>
        <a:lstStyle/>
        <a:p>
          <a:endParaRPr lang="en-US"/>
        </a:p>
      </dgm:t>
    </dgm:pt>
    <dgm:pt modelId="{AA755D7B-9684-4318-B47D-1F7D8B3FF9D1}" type="sibTrans" cxnId="{5C28CECB-762B-4599-A862-BCF20D993CF2}">
      <dgm:prSet/>
      <dgm:spPr/>
      <dgm:t>
        <a:bodyPr/>
        <a:lstStyle/>
        <a:p>
          <a:endParaRPr lang="en-US"/>
        </a:p>
      </dgm:t>
    </dgm:pt>
    <dgm:pt modelId="{8FE434DA-6A1B-4216-917E-13EB7F77532E}">
      <dgm:prSet phldrT="[Text]" custT="1"/>
      <dgm:spPr/>
      <dgm:t>
        <a:bodyPr/>
        <a:lstStyle/>
        <a:p>
          <a:r>
            <a:rPr lang="en-US" sz="1400"/>
            <a:t>Property Inventory</a:t>
          </a:r>
        </a:p>
      </dgm:t>
    </dgm:pt>
    <dgm:pt modelId="{80302331-4B8B-41EB-A09A-3AA5F58D06CA}" type="parTrans" cxnId="{2D8A30DC-233F-462B-8899-94D6EADE1C31}">
      <dgm:prSet/>
      <dgm:spPr/>
      <dgm:t>
        <a:bodyPr/>
        <a:lstStyle/>
        <a:p>
          <a:endParaRPr lang="en-US"/>
        </a:p>
      </dgm:t>
    </dgm:pt>
    <dgm:pt modelId="{20D02682-3992-4108-A2F0-ED5F1549544D}" type="sibTrans" cxnId="{2D8A30DC-233F-462B-8899-94D6EADE1C31}">
      <dgm:prSet/>
      <dgm:spPr/>
      <dgm:t>
        <a:bodyPr/>
        <a:lstStyle/>
        <a:p>
          <a:endParaRPr lang="en-US"/>
        </a:p>
      </dgm:t>
    </dgm:pt>
    <dgm:pt modelId="{E11D20D0-74A2-4792-868F-F82184FD6C4B}">
      <dgm:prSet phldrT="[Text]" custT="1"/>
      <dgm:spPr/>
      <dgm:t>
        <a:bodyPr/>
        <a:lstStyle/>
        <a:p>
          <a:r>
            <a:rPr lang="en-US" sz="1400"/>
            <a:t>Property Assessment</a:t>
          </a:r>
        </a:p>
      </dgm:t>
    </dgm:pt>
    <dgm:pt modelId="{B411D7AB-8AED-4F76-BEE6-60E4746F2147}" type="parTrans" cxnId="{90BB73AB-8E66-40DB-817C-AB1B977D35E3}">
      <dgm:prSet/>
      <dgm:spPr/>
      <dgm:t>
        <a:bodyPr/>
        <a:lstStyle/>
        <a:p>
          <a:endParaRPr lang="en-US"/>
        </a:p>
      </dgm:t>
    </dgm:pt>
    <dgm:pt modelId="{F3A01374-15FF-4C3B-8A3C-28DCF836852D}" type="sibTrans" cxnId="{90BB73AB-8E66-40DB-817C-AB1B977D35E3}">
      <dgm:prSet/>
      <dgm:spPr/>
      <dgm:t>
        <a:bodyPr/>
        <a:lstStyle/>
        <a:p>
          <a:endParaRPr lang="en-US"/>
        </a:p>
      </dgm:t>
    </dgm:pt>
    <dgm:pt modelId="{57E7CA9B-3907-4222-B214-FFD942508BA1}">
      <dgm:prSet phldrT="[Text]" custT="1"/>
      <dgm:spPr/>
      <dgm:t>
        <a:bodyPr/>
        <a:lstStyle/>
        <a:p>
          <a:r>
            <a:rPr lang="en-US" sz="1400"/>
            <a:t>Recommendations</a:t>
          </a:r>
        </a:p>
      </dgm:t>
    </dgm:pt>
    <dgm:pt modelId="{9E3E3A81-0B1F-4539-9FCC-2A0D337BAEE6}" type="parTrans" cxnId="{FF44FD0C-56BA-41CE-A0E1-B368D8158814}">
      <dgm:prSet/>
      <dgm:spPr/>
      <dgm:t>
        <a:bodyPr/>
        <a:lstStyle/>
        <a:p>
          <a:endParaRPr lang="en-US"/>
        </a:p>
      </dgm:t>
    </dgm:pt>
    <dgm:pt modelId="{A7278CAB-78AA-4434-B034-197FF7283C74}" type="sibTrans" cxnId="{FF44FD0C-56BA-41CE-A0E1-B368D8158814}">
      <dgm:prSet/>
      <dgm:spPr/>
      <dgm:t>
        <a:bodyPr/>
        <a:lstStyle/>
        <a:p>
          <a:endParaRPr lang="en-US"/>
        </a:p>
      </dgm:t>
    </dgm:pt>
    <dgm:pt modelId="{ACB31060-6693-4C8D-8078-22E97D8608FF}" type="pres">
      <dgm:prSet presAssocID="{7E3260D9-E9F0-4834-9880-EA3DA19A6EAC}" presName="Name0" presStyleCnt="0">
        <dgm:presLayoutVars>
          <dgm:dir/>
          <dgm:animLvl val="lvl"/>
          <dgm:resizeHandles val="exact"/>
        </dgm:presLayoutVars>
      </dgm:prSet>
      <dgm:spPr/>
    </dgm:pt>
    <dgm:pt modelId="{BB4272D9-DA37-42BF-BFA1-3E4E095733B6}" type="pres">
      <dgm:prSet presAssocID="{F46716B8-48D7-41FB-A1EC-284CDBC83710}" presName="parTxOnly" presStyleLbl="node1" presStyleIdx="0" presStyleCnt="4">
        <dgm:presLayoutVars>
          <dgm:chMax val="0"/>
          <dgm:chPref val="0"/>
          <dgm:bulletEnabled val="1"/>
        </dgm:presLayoutVars>
      </dgm:prSet>
      <dgm:spPr/>
    </dgm:pt>
    <dgm:pt modelId="{E5C8CD99-A1E9-4BDC-B298-EE2EB6D3AC21}" type="pres">
      <dgm:prSet presAssocID="{AA755D7B-9684-4318-B47D-1F7D8B3FF9D1}" presName="parTxOnlySpace" presStyleCnt="0"/>
      <dgm:spPr/>
    </dgm:pt>
    <dgm:pt modelId="{1E450910-E900-4808-956A-2EFA343714D3}" type="pres">
      <dgm:prSet presAssocID="{8FE434DA-6A1B-4216-917E-13EB7F77532E}" presName="parTxOnly" presStyleLbl="node1" presStyleIdx="1" presStyleCnt="4" custLinFactNeighborY="-1278">
        <dgm:presLayoutVars>
          <dgm:chMax val="0"/>
          <dgm:chPref val="0"/>
          <dgm:bulletEnabled val="1"/>
        </dgm:presLayoutVars>
      </dgm:prSet>
      <dgm:spPr/>
    </dgm:pt>
    <dgm:pt modelId="{BAA0BC9A-5CDB-4DE3-AD56-FA6D301D647D}" type="pres">
      <dgm:prSet presAssocID="{20D02682-3992-4108-A2F0-ED5F1549544D}" presName="parTxOnlySpace" presStyleCnt="0"/>
      <dgm:spPr/>
    </dgm:pt>
    <dgm:pt modelId="{02A84343-687A-41B0-A5B5-4CF50790E5AF}" type="pres">
      <dgm:prSet presAssocID="{E11D20D0-74A2-4792-868F-F82184FD6C4B}" presName="parTxOnly" presStyleLbl="node1" presStyleIdx="2" presStyleCnt="4">
        <dgm:presLayoutVars>
          <dgm:chMax val="0"/>
          <dgm:chPref val="0"/>
          <dgm:bulletEnabled val="1"/>
        </dgm:presLayoutVars>
      </dgm:prSet>
      <dgm:spPr/>
    </dgm:pt>
    <dgm:pt modelId="{0FD3A461-439F-4A87-90A0-B5C8CAB07E5E}" type="pres">
      <dgm:prSet presAssocID="{F3A01374-15FF-4C3B-8A3C-28DCF836852D}" presName="parTxOnlySpace" presStyleCnt="0"/>
      <dgm:spPr/>
    </dgm:pt>
    <dgm:pt modelId="{1535A249-CBEE-4527-8B66-80714624F211}" type="pres">
      <dgm:prSet presAssocID="{57E7CA9B-3907-4222-B214-FFD942508BA1}" presName="parTxOnly" presStyleLbl="node1" presStyleIdx="3" presStyleCnt="4" custScaleX="125738">
        <dgm:presLayoutVars>
          <dgm:chMax val="0"/>
          <dgm:chPref val="0"/>
          <dgm:bulletEnabled val="1"/>
        </dgm:presLayoutVars>
      </dgm:prSet>
      <dgm:spPr/>
    </dgm:pt>
  </dgm:ptLst>
  <dgm:cxnLst>
    <dgm:cxn modelId="{FF44FD0C-56BA-41CE-A0E1-B368D8158814}" srcId="{7E3260D9-E9F0-4834-9880-EA3DA19A6EAC}" destId="{57E7CA9B-3907-4222-B214-FFD942508BA1}" srcOrd="3" destOrd="0" parTransId="{9E3E3A81-0B1F-4539-9FCC-2A0D337BAEE6}" sibTransId="{A7278CAB-78AA-4434-B034-197FF7283C74}"/>
    <dgm:cxn modelId="{3EB88A16-AAE2-49D9-8302-997AD89FD721}" type="presOf" srcId="{F46716B8-48D7-41FB-A1EC-284CDBC83710}" destId="{BB4272D9-DA37-42BF-BFA1-3E4E095733B6}" srcOrd="0" destOrd="0" presId="urn:microsoft.com/office/officeart/2005/8/layout/chevron1"/>
    <dgm:cxn modelId="{5C842E2D-70E0-44B6-BDA4-17E9912FA889}" type="presOf" srcId="{E11D20D0-74A2-4792-868F-F82184FD6C4B}" destId="{02A84343-687A-41B0-A5B5-4CF50790E5AF}" srcOrd="0" destOrd="0" presId="urn:microsoft.com/office/officeart/2005/8/layout/chevron1"/>
    <dgm:cxn modelId="{A257C07C-738B-41BB-99F1-AAC055B80CCF}" type="presOf" srcId="{57E7CA9B-3907-4222-B214-FFD942508BA1}" destId="{1535A249-CBEE-4527-8B66-80714624F211}" srcOrd="0" destOrd="0" presId="urn:microsoft.com/office/officeart/2005/8/layout/chevron1"/>
    <dgm:cxn modelId="{90BB73AB-8E66-40DB-817C-AB1B977D35E3}" srcId="{7E3260D9-E9F0-4834-9880-EA3DA19A6EAC}" destId="{E11D20D0-74A2-4792-868F-F82184FD6C4B}" srcOrd="2" destOrd="0" parTransId="{B411D7AB-8AED-4F76-BEE6-60E4746F2147}" sibTransId="{F3A01374-15FF-4C3B-8A3C-28DCF836852D}"/>
    <dgm:cxn modelId="{7182D8BB-3462-4795-96C7-1A2AF0A6E697}" type="presOf" srcId="{8FE434DA-6A1B-4216-917E-13EB7F77532E}" destId="{1E450910-E900-4808-956A-2EFA343714D3}" srcOrd="0" destOrd="0" presId="urn:microsoft.com/office/officeart/2005/8/layout/chevron1"/>
    <dgm:cxn modelId="{5C28CECB-762B-4599-A862-BCF20D993CF2}" srcId="{7E3260D9-E9F0-4834-9880-EA3DA19A6EAC}" destId="{F46716B8-48D7-41FB-A1EC-284CDBC83710}" srcOrd="0" destOrd="0" parTransId="{1BE14E03-2E48-4EE7-82FC-010BC3A9BBAF}" sibTransId="{AA755D7B-9684-4318-B47D-1F7D8B3FF9D1}"/>
    <dgm:cxn modelId="{2D8A30DC-233F-462B-8899-94D6EADE1C31}" srcId="{7E3260D9-E9F0-4834-9880-EA3DA19A6EAC}" destId="{8FE434DA-6A1B-4216-917E-13EB7F77532E}" srcOrd="1" destOrd="0" parTransId="{80302331-4B8B-41EB-A09A-3AA5F58D06CA}" sibTransId="{20D02682-3992-4108-A2F0-ED5F1549544D}"/>
    <dgm:cxn modelId="{E428CEDD-D499-4ED7-B6E0-A0EA6660B180}" type="presOf" srcId="{7E3260D9-E9F0-4834-9880-EA3DA19A6EAC}" destId="{ACB31060-6693-4C8D-8078-22E97D8608FF}" srcOrd="0" destOrd="0" presId="urn:microsoft.com/office/officeart/2005/8/layout/chevron1"/>
    <dgm:cxn modelId="{A3338037-7DB3-4E78-9C2E-D638D47C9916}" type="presParOf" srcId="{ACB31060-6693-4C8D-8078-22E97D8608FF}" destId="{BB4272D9-DA37-42BF-BFA1-3E4E095733B6}" srcOrd="0" destOrd="0" presId="urn:microsoft.com/office/officeart/2005/8/layout/chevron1"/>
    <dgm:cxn modelId="{3653321B-152B-430B-A602-5C6A90527A45}" type="presParOf" srcId="{ACB31060-6693-4C8D-8078-22E97D8608FF}" destId="{E5C8CD99-A1E9-4BDC-B298-EE2EB6D3AC21}" srcOrd="1" destOrd="0" presId="urn:microsoft.com/office/officeart/2005/8/layout/chevron1"/>
    <dgm:cxn modelId="{39A61BDD-0BB8-43B7-95CB-531C8357CA32}" type="presParOf" srcId="{ACB31060-6693-4C8D-8078-22E97D8608FF}" destId="{1E450910-E900-4808-956A-2EFA343714D3}" srcOrd="2" destOrd="0" presId="urn:microsoft.com/office/officeart/2005/8/layout/chevron1"/>
    <dgm:cxn modelId="{BA084EC7-14EB-4128-94AE-ECFF3A886929}" type="presParOf" srcId="{ACB31060-6693-4C8D-8078-22E97D8608FF}" destId="{BAA0BC9A-5CDB-4DE3-AD56-FA6D301D647D}" srcOrd="3" destOrd="0" presId="urn:microsoft.com/office/officeart/2005/8/layout/chevron1"/>
    <dgm:cxn modelId="{891FD0B8-0213-4063-91B6-53FCD163CE5E}" type="presParOf" srcId="{ACB31060-6693-4C8D-8078-22E97D8608FF}" destId="{02A84343-687A-41B0-A5B5-4CF50790E5AF}" srcOrd="4" destOrd="0" presId="urn:microsoft.com/office/officeart/2005/8/layout/chevron1"/>
    <dgm:cxn modelId="{9FC4920E-35C8-42B4-9BB4-A330E809C76E}" type="presParOf" srcId="{ACB31060-6693-4C8D-8078-22E97D8608FF}" destId="{0FD3A461-439F-4A87-90A0-B5C8CAB07E5E}" srcOrd="5" destOrd="0" presId="urn:microsoft.com/office/officeart/2005/8/layout/chevron1"/>
    <dgm:cxn modelId="{2F162653-92A1-4CC1-A55F-0F43A65950FB}" type="presParOf" srcId="{ACB31060-6693-4C8D-8078-22E97D8608FF}" destId="{1535A249-CBEE-4527-8B66-80714624F211}"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3260D9-E9F0-4834-9880-EA3DA19A6EAC}" type="doc">
      <dgm:prSet loTypeId="urn:microsoft.com/office/officeart/2005/8/layout/chevron1" loCatId="process" qsTypeId="urn:microsoft.com/office/officeart/2005/8/quickstyle/simple1" qsCatId="simple" csTypeId="urn:microsoft.com/office/officeart/2005/8/colors/accent1_2" csCatId="accent1" phldr="1"/>
      <dgm:spPr/>
    </dgm:pt>
    <dgm:pt modelId="{F46716B8-48D7-41FB-A1EC-284CDBC83710}">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gm:t>
    </dgm:pt>
    <dgm:pt modelId="{1BE14E03-2E48-4EE7-82FC-010BC3A9BBAF}" type="parTrans" cxnId="{5C28CECB-762B-4599-A862-BCF20D993CF2}">
      <dgm:prSet/>
      <dgm:spPr/>
      <dgm:t>
        <a:bodyPr/>
        <a:lstStyle/>
        <a:p>
          <a:endParaRPr lang="en-US"/>
        </a:p>
      </dgm:t>
    </dgm:pt>
    <dgm:pt modelId="{AA755D7B-9684-4318-B47D-1F7D8B3FF9D1}" type="sibTrans" cxnId="{5C28CECB-762B-4599-A862-BCF20D993CF2}">
      <dgm:prSet/>
      <dgm:spPr/>
      <dgm:t>
        <a:bodyPr/>
        <a:lstStyle/>
        <a:p>
          <a:endParaRPr lang="en-US"/>
        </a:p>
      </dgm:t>
    </dgm:pt>
    <dgm:pt modelId="{8FE434DA-6A1B-4216-917E-13EB7F77532E}">
      <dgm:prSet phldrT="[Text]" custT="1"/>
      <dgm:spPr>
        <a:solidFill>
          <a:srgbClr val="ED7D31">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64008" tIns="21336" rIns="21336" bIns="21336" numCol="1" spcCol="1270" anchor="ctr" anchorCtr="0"/>
        <a:lstStyle/>
        <a:p>
          <a:pPr marL="0" lvl="0" indent="0" algn="ctr" defTabSz="711200">
            <a:lnSpc>
              <a:spcPct val="90000"/>
            </a:lnSpc>
            <a:spcBef>
              <a:spcPct val="0"/>
            </a:spcBef>
            <a:spcAft>
              <a:spcPct val="35000"/>
            </a:spcAft>
            <a:buNone/>
          </a:pPr>
          <a:r>
            <a:rPr lang="en-US" sz="1600" b="1" kern="1200">
              <a:solidFill>
                <a:prstClr val="white"/>
              </a:solidFill>
              <a:latin typeface="Calibri" panose="020F0502020204030204"/>
              <a:ea typeface="+mn-ea"/>
              <a:cs typeface="+mn-cs"/>
            </a:rPr>
            <a:t>Property</a:t>
          </a:r>
          <a:r>
            <a:rPr lang="en-US" sz="1600" b="0" kern="1200">
              <a:solidFill>
                <a:prstClr val="white"/>
              </a:solidFill>
              <a:latin typeface="Calibri" panose="020F0502020204030204"/>
              <a:ea typeface="+mn-ea"/>
              <a:cs typeface="+mn-cs"/>
            </a:rPr>
            <a:t> </a:t>
          </a:r>
          <a:r>
            <a:rPr lang="en-US" sz="1600" b="1" kern="1200">
              <a:solidFill>
                <a:prstClr val="white"/>
              </a:solidFill>
              <a:latin typeface="Calibri" panose="020F0502020204030204"/>
              <a:ea typeface="+mn-ea"/>
              <a:cs typeface="+mn-cs"/>
            </a:rPr>
            <a:t>Inventory</a:t>
          </a:r>
        </a:p>
      </dgm:t>
    </dgm:pt>
    <dgm:pt modelId="{80302331-4B8B-41EB-A09A-3AA5F58D06CA}" type="parTrans" cxnId="{2D8A30DC-233F-462B-8899-94D6EADE1C31}">
      <dgm:prSet/>
      <dgm:spPr/>
      <dgm:t>
        <a:bodyPr/>
        <a:lstStyle/>
        <a:p>
          <a:endParaRPr lang="en-US"/>
        </a:p>
      </dgm:t>
    </dgm:pt>
    <dgm:pt modelId="{20D02682-3992-4108-A2F0-ED5F1549544D}" type="sibTrans" cxnId="{2D8A30DC-233F-462B-8899-94D6EADE1C31}">
      <dgm:prSet/>
      <dgm:spPr/>
      <dgm:t>
        <a:bodyPr/>
        <a:lstStyle/>
        <a:p>
          <a:endParaRPr lang="en-US"/>
        </a:p>
      </dgm:t>
    </dgm:pt>
    <dgm:pt modelId="{E11D20D0-74A2-4792-868F-F82184FD6C4B}">
      <dgm:prSet phldrT="[Text]" custT="1"/>
      <dgm:spPr>
        <a:solidFill>
          <a:srgbClr val="ED7D31">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64008" tIns="21336" rIns="21336" bIns="21336" numCol="1" spcCol="1270" anchor="ctr" anchorCtr="0"/>
        <a:lstStyle/>
        <a:p>
          <a:pPr marL="0" lvl="0" indent="0" algn="ctr" defTabSz="711200">
            <a:lnSpc>
              <a:spcPct val="90000"/>
            </a:lnSpc>
            <a:spcBef>
              <a:spcPct val="0"/>
            </a:spcBef>
            <a:spcAft>
              <a:spcPct val="35000"/>
            </a:spcAft>
            <a:buNone/>
          </a:pPr>
          <a:r>
            <a:rPr lang="en-US" sz="1600" b="1" kern="1200">
              <a:solidFill>
                <a:prstClr val="white"/>
              </a:solidFill>
              <a:latin typeface="Calibri" panose="020F0502020204030204"/>
              <a:ea typeface="+mn-ea"/>
              <a:cs typeface="+mn-cs"/>
            </a:rPr>
            <a:t>Property Assessment</a:t>
          </a:r>
        </a:p>
      </dgm:t>
    </dgm:pt>
    <dgm:pt modelId="{B411D7AB-8AED-4F76-BEE6-60E4746F2147}" type="parTrans" cxnId="{90BB73AB-8E66-40DB-817C-AB1B977D35E3}">
      <dgm:prSet/>
      <dgm:spPr/>
      <dgm:t>
        <a:bodyPr/>
        <a:lstStyle/>
        <a:p>
          <a:endParaRPr lang="en-US"/>
        </a:p>
      </dgm:t>
    </dgm:pt>
    <dgm:pt modelId="{F3A01374-15FF-4C3B-8A3C-28DCF836852D}" type="sibTrans" cxnId="{90BB73AB-8E66-40DB-817C-AB1B977D35E3}">
      <dgm:prSet/>
      <dgm:spPr/>
      <dgm:t>
        <a:bodyPr/>
        <a:lstStyle/>
        <a:p>
          <a:endParaRPr lang="en-US"/>
        </a:p>
      </dgm:t>
    </dgm:pt>
    <dgm:pt modelId="{57E7CA9B-3907-4222-B214-FFD942508BA1}">
      <dgm:prSet phldrT="[Text]" custT="1"/>
      <dgm:spPr/>
      <dgm:t>
        <a:bodyPr/>
        <a:lstStyle/>
        <a:p>
          <a:r>
            <a:rPr lang="en-US" sz="1400"/>
            <a:t>Recommendations</a:t>
          </a:r>
        </a:p>
      </dgm:t>
    </dgm:pt>
    <dgm:pt modelId="{9E3E3A81-0B1F-4539-9FCC-2A0D337BAEE6}" type="parTrans" cxnId="{FF44FD0C-56BA-41CE-A0E1-B368D8158814}">
      <dgm:prSet/>
      <dgm:spPr/>
      <dgm:t>
        <a:bodyPr/>
        <a:lstStyle/>
        <a:p>
          <a:endParaRPr lang="en-US"/>
        </a:p>
      </dgm:t>
    </dgm:pt>
    <dgm:pt modelId="{A7278CAB-78AA-4434-B034-197FF7283C74}" type="sibTrans" cxnId="{FF44FD0C-56BA-41CE-A0E1-B368D8158814}">
      <dgm:prSet/>
      <dgm:spPr/>
      <dgm:t>
        <a:bodyPr/>
        <a:lstStyle/>
        <a:p>
          <a:endParaRPr lang="en-US"/>
        </a:p>
      </dgm:t>
    </dgm:pt>
    <dgm:pt modelId="{ACB31060-6693-4C8D-8078-22E97D8608FF}" type="pres">
      <dgm:prSet presAssocID="{7E3260D9-E9F0-4834-9880-EA3DA19A6EAC}" presName="Name0" presStyleCnt="0">
        <dgm:presLayoutVars>
          <dgm:dir/>
          <dgm:animLvl val="lvl"/>
          <dgm:resizeHandles val="exact"/>
        </dgm:presLayoutVars>
      </dgm:prSet>
      <dgm:spPr/>
    </dgm:pt>
    <dgm:pt modelId="{BB4272D9-DA37-42BF-BFA1-3E4E095733B6}" type="pres">
      <dgm:prSet presAssocID="{F46716B8-48D7-41FB-A1EC-284CDBC83710}" presName="parTxOnly" presStyleLbl="node1" presStyleIdx="0" presStyleCnt="4">
        <dgm:presLayoutVars>
          <dgm:chMax val="0"/>
          <dgm:chPref val="0"/>
          <dgm:bulletEnabled val="1"/>
        </dgm:presLayoutVars>
      </dgm:prSet>
      <dgm:spPr>
        <a:xfrm>
          <a:off x="3627" y="138130"/>
          <a:ext cx="1843483" cy="737393"/>
        </a:xfrm>
        <a:prstGeom prst="chevron">
          <a:avLst/>
        </a:prstGeom>
      </dgm:spPr>
    </dgm:pt>
    <dgm:pt modelId="{E5C8CD99-A1E9-4BDC-B298-EE2EB6D3AC21}" type="pres">
      <dgm:prSet presAssocID="{AA755D7B-9684-4318-B47D-1F7D8B3FF9D1}" presName="parTxOnlySpace" presStyleCnt="0"/>
      <dgm:spPr/>
    </dgm:pt>
    <dgm:pt modelId="{1E450910-E900-4808-956A-2EFA343714D3}" type="pres">
      <dgm:prSet presAssocID="{8FE434DA-6A1B-4216-917E-13EB7F77532E}" presName="parTxOnly" presStyleLbl="node1" presStyleIdx="1" presStyleCnt="4" custLinFactNeighborY="-1278">
        <dgm:presLayoutVars>
          <dgm:chMax val="0"/>
          <dgm:chPref val="0"/>
          <dgm:bulletEnabled val="1"/>
        </dgm:presLayoutVars>
      </dgm:prSet>
      <dgm:spPr>
        <a:xfrm>
          <a:off x="1507459" y="104378"/>
          <a:ext cx="1674439" cy="669775"/>
        </a:xfrm>
        <a:prstGeom prst="chevron">
          <a:avLst/>
        </a:prstGeom>
      </dgm:spPr>
    </dgm:pt>
    <dgm:pt modelId="{BAA0BC9A-5CDB-4DE3-AD56-FA6D301D647D}" type="pres">
      <dgm:prSet presAssocID="{20D02682-3992-4108-A2F0-ED5F1549544D}" presName="parTxOnlySpace" presStyleCnt="0"/>
      <dgm:spPr/>
    </dgm:pt>
    <dgm:pt modelId="{02A84343-687A-41B0-A5B5-4CF50790E5AF}" type="pres">
      <dgm:prSet presAssocID="{E11D20D0-74A2-4792-868F-F82184FD6C4B}" presName="parTxOnly" presStyleLbl="node1" presStyleIdx="2" presStyleCnt="4" custScaleX="115039">
        <dgm:presLayoutVars>
          <dgm:chMax val="0"/>
          <dgm:chPref val="0"/>
          <dgm:bulletEnabled val="1"/>
        </dgm:presLayoutVars>
      </dgm:prSet>
      <dgm:spPr>
        <a:xfrm>
          <a:off x="3014455" y="112938"/>
          <a:ext cx="1926258" cy="669775"/>
        </a:xfrm>
        <a:prstGeom prst="chevron">
          <a:avLst/>
        </a:prstGeom>
      </dgm:spPr>
    </dgm:pt>
    <dgm:pt modelId="{0FD3A461-439F-4A87-90A0-B5C8CAB07E5E}" type="pres">
      <dgm:prSet presAssocID="{F3A01374-15FF-4C3B-8A3C-28DCF836852D}" presName="parTxOnlySpace" presStyleCnt="0"/>
      <dgm:spPr/>
    </dgm:pt>
    <dgm:pt modelId="{1535A249-CBEE-4527-8B66-80714624F211}" type="pres">
      <dgm:prSet presAssocID="{57E7CA9B-3907-4222-B214-FFD942508BA1}" presName="parTxOnly" presStyleLbl="node1" presStyleIdx="3" presStyleCnt="4" custScaleX="125738">
        <dgm:presLayoutVars>
          <dgm:chMax val="0"/>
          <dgm:chPref val="0"/>
          <dgm:bulletEnabled val="1"/>
        </dgm:presLayoutVars>
      </dgm:prSet>
      <dgm:spPr/>
    </dgm:pt>
  </dgm:ptLst>
  <dgm:cxnLst>
    <dgm:cxn modelId="{FF44FD0C-56BA-41CE-A0E1-B368D8158814}" srcId="{7E3260D9-E9F0-4834-9880-EA3DA19A6EAC}" destId="{57E7CA9B-3907-4222-B214-FFD942508BA1}" srcOrd="3" destOrd="0" parTransId="{9E3E3A81-0B1F-4539-9FCC-2A0D337BAEE6}" sibTransId="{A7278CAB-78AA-4434-B034-197FF7283C74}"/>
    <dgm:cxn modelId="{3EB88A16-AAE2-49D9-8302-997AD89FD721}" type="presOf" srcId="{F46716B8-48D7-41FB-A1EC-284CDBC83710}" destId="{BB4272D9-DA37-42BF-BFA1-3E4E095733B6}" srcOrd="0" destOrd="0" presId="urn:microsoft.com/office/officeart/2005/8/layout/chevron1"/>
    <dgm:cxn modelId="{5C842E2D-70E0-44B6-BDA4-17E9912FA889}" type="presOf" srcId="{E11D20D0-74A2-4792-868F-F82184FD6C4B}" destId="{02A84343-687A-41B0-A5B5-4CF50790E5AF}" srcOrd="0" destOrd="0" presId="urn:microsoft.com/office/officeart/2005/8/layout/chevron1"/>
    <dgm:cxn modelId="{A257C07C-738B-41BB-99F1-AAC055B80CCF}" type="presOf" srcId="{57E7CA9B-3907-4222-B214-FFD942508BA1}" destId="{1535A249-CBEE-4527-8B66-80714624F211}" srcOrd="0" destOrd="0" presId="urn:microsoft.com/office/officeart/2005/8/layout/chevron1"/>
    <dgm:cxn modelId="{90BB73AB-8E66-40DB-817C-AB1B977D35E3}" srcId="{7E3260D9-E9F0-4834-9880-EA3DA19A6EAC}" destId="{E11D20D0-74A2-4792-868F-F82184FD6C4B}" srcOrd="2" destOrd="0" parTransId="{B411D7AB-8AED-4F76-BEE6-60E4746F2147}" sibTransId="{F3A01374-15FF-4C3B-8A3C-28DCF836852D}"/>
    <dgm:cxn modelId="{7182D8BB-3462-4795-96C7-1A2AF0A6E697}" type="presOf" srcId="{8FE434DA-6A1B-4216-917E-13EB7F77532E}" destId="{1E450910-E900-4808-956A-2EFA343714D3}" srcOrd="0" destOrd="0" presId="urn:microsoft.com/office/officeart/2005/8/layout/chevron1"/>
    <dgm:cxn modelId="{5C28CECB-762B-4599-A862-BCF20D993CF2}" srcId="{7E3260D9-E9F0-4834-9880-EA3DA19A6EAC}" destId="{F46716B8-48D7-41FB-A1EC-284CDBC83710}" srcOrd="0" destOrd="0" parTransId="{1BE14E03-2E48-4EE7-82FC-010BC3A9BBAF}" sibTransId="{AA755D7B-9684-4318-B47D-1F7D8B3FF9D1}"/>
    <dgm:cxn modelId="{2D8A30DC-233F-462B-8899-94D6EADE1C31}" srcId="{7E3260D9-E9F0-4834-9880-EA3DA19A6EAC}" destId="{8FE434DA-6A1B-4216-917E-13EB7F77532E}" srcOrd="1" destOrd="0" parTransId="{80302331-4B8B-41EB-A09A-3AA5F58D06CA}" sibTransId="{20D02682-3992-4108-A2F0-ED5F1549544D}"/>
    <dgm:cxn modelId="{E428CEDD-D499-4ED7-B6E0-A0EA6660B180}" type="presOf" srcId="{7E3260D9-E9F0-4834-9880-EA3DA19A6EAC}" destId="{ACB31060-6693-4C8D-8078-22E97D8608FF}" srcOrd="0" destOrd="0" presId="urn:microsoft.com/office/officeart/2005/8/layout/chevron1"/>
    <dgm:cxn modelId="{A3338037-7DB3-4E78-9C2E-D638D47C9916}" type="presParOf" srcId="{ACB31060-6693-4C8D-8078-22E97D8608FF}" destId="{BB4272D9-DA37-42BF-BFA1-3E4E095733B6}" srcOrd="0" destOrd="0" presId="urn:microsoft.com/office/officeart/2005/8/layout/chevron1"/>
    <dgm:cxn modelId="{3653321B-152B-430B-A602-5C6A90527A45}" type="presParOf" srcId="{ACB31060-6693-4C8D-8078-22E97D8608FF}" destId="{E5C8CD99-A1E9-4BDC-B298-EE2EB6D3AC21}" srcOrd="1" destOrd="0" presId="urn:microsoft.com/office/officeart/2005/8/layout/chevron1"/>
    <dgm:cxn modelId="{39A61BDD-0BB8-43B7-95CB-531C8357CA32}" type="presParOf" srcId="{ACB31060-6693-4C8D-8078-22E97D8608FF}" destId="{1E450910-E900-4808-956A-2EFA343714D3}" srcOrd="2" destOrd="0" presId="urn:microsoft.com/office/officeart/2005/8/layout/chevron1"/>
    <dgm:cxn modelId="{BA084EC7-14EB-4128-94AE-ECFF3A886929}" type="presParOf" srcId="{ACB31060-6693-4C8D-8078-22E97D8608FF}" destId="{BAA0BC9A-5CDB-4DE3-AD56-FA6D301D647D}" srcOrd="3" destOrd="0" presId="urn:microsoft.com/office/officeart/2005/8/layout/chevron1"/>
    <dgm:cxn modelId="{891FD0B8-0213-4063-91B6-53FCD163CE5E}" type="presParOf" srcId="{ACB31060-6693-4C8D-8078-22E97D8608FF}" destId="{02A84343-687A-41B0-A5B5-4CF50790E5AF}" srcOrd="4" destOrd="0" presId="urn:microsoft.com/office/officeart/2005/8/layout/chevron1"/>
    <dgm:cxn modelId="{9FC4920E-35C8-42B4-9BB4-A330E809C76E}" type="presParOf" srcId="{ACB31060-6693-4C8D-8078-22E97D8608FF}" destId="{0FD3A461-439F-4A87-90A0-B5C8CAB07E5E}" srcOrd="5" destOrd="0" presId="urn:microsoft.com/office/officeart/2005/8/layout/chevron1"/>
    <dgm:cxn modelId="{2F162653-92A1-4CC1-A55F-0F43A65950FB}" type="presParOf" srcId="{ACB31060-6693-4C8D-8078-22E97D8608FF}" destId="{1535A249-CBEE-4527-8B66-80714624F21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3260D9-E9F0-4834-9880-EA3DA19A6EAC}" type="doc">
      <dgm:prSet loTypeId="urn:microsoft.com/office/officeart/2005/8/layout/chevron1" loCatId="process" qsTypeId="urn:microsoft.com/office/officeart/2005/8/quickstyle/simple1" qsCatId="simple" csTypeId="urn:microsoft.com/office/officeart/2005/8/colors/accent1_2" csCatId="accent1" phldr="1"/>
      <dgm:spPr/>
    </dgm:pt>
    <dgm:pt modelId="{F46716B8-48D7-41FB-A1EC-284CDBC83710}">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gm:t>
    </dgm:pt>
    <dgm:pt modelId="{1BE14E03-2E48-4EE7-82FC-010BC3A9BBAF}" type="parTrans" cxnId="{5C28CECB-762B-4599-A862-BCF20D993CF2}">
      <dgm:prSet/>
      <dgm:spPr/>
      <dgm:t>
        <a:bodyPr/>
        <a:lstStyle/>
        <a:p>
          <a:endParaRPr lang="en-US"/>
        </a:p>
      </dgm:t>
    </dgm:pt>
    <dgm:pt modelId="{AA755D7B-9684-4318-B47D-1F7D8B3FF9D1}" type="sibTrans" cxnId="{5C28CECB-762B-4599-A862-BCF20D993CF2}">
      <dgm:prSet/>
      <dgm:spPr/>
      <dgm:t>
        <a:bodyPr/>
        <a:lstStyle/>
        <a:p>
          <a:endParaRPr lang="en-US"/>
        </a:p>
      </dgm:t>
    </dgm:pt>
    <dgm:pt modelId="{8FE434DA-6A1B-4216-917E-13EB7F77532E}">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gm:t>
    </dgm:pt>
    <dgm:pt modelId="{80302331-4B8B-41EB-A09A-3AA5F58D06CA}" type="parTrans" cxnId="{2D8A30DC-233F-462B-8899-94D6EADE1C31}">
      <dgm:prSet/>
      <dgm:spPr/>
      <dgm:t>
        <a:bodyPr/>
        <a:lstStyle/>
        <a:p>
          <a:endParaRPr lang="en-US"/>
        </a:p>
      </dgm:t>
    </dgm:pt>
    <dgm:pt modelId="{20D02682-3992-4108-A2F0-ED5F1549544D}" type="sibTrans" cxnId="{2D8A30DC-233F-462B-8899-94D6EADE1C31}">
      <dgm:prSet/>
      <dgm:spPr/>
      <dgm:t>
        <a:bodyPr/>
        <a:lstStyle/>
        <a:p>
          <a:endParaRPr lang="en-US"/>
        </a:p>
      </dgm:t>
    </dgm:pt>
    <dgm:pt modelId="{E11D20D0-74A2-4792-868F-F82184FD6C4B}">
      <dgm:prSet phldrT="[Text]" custT="1"/>
      <dgm:spPr>
        <a:solidFill>
          <a:srgbClr val="4472C4"/>
        </a:solidFill>
        <a:ln w="12700" cap="flat" cmpd="sng" algn="ctr">
          <a:solidFill>
            <a:prstClr val="white">
              <a:hueOff val="0"/>
              <a:satOff val="0"/>
              <a:lumOff val="0"/>
              <a:alphaOff val="0"/>
            </a:prstClr>
          </a:solidFill>
          <a:prstDash val="solid"/>
          <a:miter lim="800000"/>
        </a:ln>
        <a:effectLst/>
      </dgm:spPr>
      <dgm:t>
        <a:bodyPr spcFirstLastPara="0" vert="horz" wrap="square" lIns="64008" tIns="21336" rIns="21336" bIns="21336" numCol="1" spcCol="1270" anchor="ctr" anchorCtr="0"/>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gm:t>
    </dgm:pt>
    <dgm:pt modelId="{B411D7AB-8AED-4F76-BEE6-60E4746F2147}" type="parTrans" cxnId="{90BB73AB-8E66-40DB-817C-AB1B977D35E3}">
      <dgm:prSet/>
      <dgm:spPr/>
      <dgm:t>
        <a:bodyPr/>
        <a:lstStyle/>
        <a:p>
          <a:endParaRPr lang="en-US"/>
        </a:p>
      </dgm:t>
    </dgm:pt>
    <dgm:pt modelId="{F3A01374-15FF-4C3B-8A3C-28DCF836852D}" type="sibTrans" cxnId="{90BB73AB-8E66-40DB-817C-AB1B977D35E3}">
      <dgm:prSet/>
      <dgm:spPr/>
      <dgm:t>
        <a:bodyPr/>
        <a:lstStyle/>
        <a:p>
          <a:endParaRPr lang="en-US"/>
        </a:p>
      </dgm:t>
    </dgm:pt>
    <dgm:pt modelId="{57E7CA9B-3907-4222-B214-FFD942508BA1}">
      <dgm:prSet phldrT="[Text]" custT="1"/>
      <dgm:spPr>
        <a:solidFill>
          <a:srgbClr val="C55A11"/>
        </a:solidFill>
      </dgm:spPr>
      <dgm:t>
        <a:bodyPr/>
        <a:lstStyle/>
        <a:p>
          <a:r>
            <a:rPr lang="en-US" sz="1400" b="1"/>
            <a:t>Recommendations</a:t>
          </a:r>
          <a:endParaRPr lang="en-US" sz="1400"/>
        </a:p>
      </dgm:t>
    </dgm:pt>
    <dgm:pt modelId="{9E3E3A81-0B1F-4539-9FCC-2A0D337BAEE6}" type="parTrans" cxnId="{FF44FD0C-56BA-41CE-A0E1-B368D8158814}">
      <dgm:prSet/>
      <dgm:spPr/>
      <dgm:t>
        <a:bodyPr/>
        <a:lstStyle/>
        <a:p>
          <a:endParaRPr lang="en-US"/>
        </a:p>
      </dgm:t>
    </dgm:pt>
    <dgm:pt modelId="{A7278CAB-78AA-4434-B034-197FF7283C74}" type="sibTrans" cxnId="{FF44FD0C-56BA-41CE-A0E1-B368D8158814}">
      <dgm:prSet/>
      <dgm:spPr/>
      <dgm:t>
        <a:bodyPr/>
        <a:lstStyle/>
        <a:p>
          <a:endParaRPr lang="en-US"/>
        </a:p>
      </dgm:t>
    </dgm:pt>
    <dgm:pt modelId="{ACB31060-6693-4C8D-8078-22E97D8608FF}" type="pres">
      <dgm:prSet presAssocID="{7E3260D9-E9F0-4834-9880-EA3DA19A6EAC}" presName="Name0" presStyleCnt="0">
        <dgm:presLayoutVars>
          <dgm:dir/>
          <dgm:animLvl val="lvl"/>
          <dgm:resizeHandles val="exact"/>
        </dgm:presLayoutVars>
      </dgm:prSet>
      <dgm:spPr/>
    </dgm:pt>
    <dgm:pt modelId="{BB4272D9-DA37-42BF-BFA1-3E4E095733B6}" type="pres">
      <dgm:prSet presAssocID="{F46716B8-48D7-41FB-A1EC-284CDBC83710}" presName="parTxOnly" presStyleLbl="node1" presStyleIdx="0" presStyleCnt="4">
        <dgm:presLayoutVars>
          <dgm:chMax val="0"/>
          <dgm:chPref val="0"/>
          <dgm:bulletEnabled val="1"/>
        </dgm:presLayoutVars>
      </dgm:prSet>
      <dgm:spPr>
        <a:xfrm>
          <a:off x="3627" y="138130"/>
          <a:ext cx="1843483" cy="737393"/>
        </a:xfrm>
        <a:prstGeom prst="chevron">
          <a:avLst/>
        </a:prstGeom>
      </dgm:spPr>
    </dgm:pt>
    <dgm:pt modelId="{E5C8CD99-A1E9-4BDC-B298-EE2EB6D3AC21}" type="pres">
      <dgm:prSet presAssocID="{AA755D7B-9684-4318-B47D-1F7D8B3FF9D1}" presName="parTxOnlySpace" presStyleCnt="0"/>
      <dgm:spPr/>
    </dgm:pt>
    <dgm:pt modelId="{1E450910-E900-4808-956A-2EFA343714D3}" type="pres">
      <dgm:prSet presAssocID="{8FE434DA-6A1B-4216-917E-13EB7F77532E}" presName="parTxOnly" presStyleLbl="node1" presStyleIdx="1" presStyleCnt="4" custLinFactNeighborY="-1278">
        <dgm:presLayoutVars>
          <dgm:chMax val="0"/>
          <dgm:chPref val="0"/>
          <dgm:bulletEnabled val="1"/>
        </dgm:presLayoutVars>
      </dgm:prSet>
      <dgm:spPr>
        <a:xfrm>
          <a:off x="1662762" y="128706"/>
          <a:ext cx="1843483" cy="737393"/>
        </a:xfrm>
        <a:prstGeom prst="chevron">
          <a:avLst/>
        </a:prstGeom>
      </dgm:spPr>
    </dgm:pt>
    <dgm:pt modelId="{BAA0BC9A-5CDB-4DE3-AD56-FA6D301D647D}" type="pres">
      <dgm:prSet presAssocID="{20D02682-3992-4108-A2F0-ED5F1549544D}" presName="parTxOnlySpace" presStyleCnt="0"/>
      <dgm:spPr/>
    </dgm:pt>
    <dgm:pt modelId="{02A84343-687A-41B0-A5B5-4CF50790E5AF}" type="pres">
      <dgm:prSet presAssocID="{E11D20D0-74A2-4792-868F-F82184FD6C4B}" presName="parTxOnly" presStyleLbl="node1" presStyleIdx="2" presStyleCnt="4">
        <dgm:presLayoutVars>
          <dgm:chMax val="0"/>
          <dgm:chPref val="0"/>
          <dgm:bulletEnabled val="1"/>
        </dgm:presLayoutVars>
      </dgm:prSet>
      <dgm:spPr>
        <a:xfrm>
          <a:off x="3321896" y="138130"/>
          <a:ext cx="1843483" cy="737393"/>
        </a:xfrm>
        <a:prstGeom prst="chevron">
          <a:avLst/>
        </a:prstGeom>
      </dgm:spPr>
    </dgm:pt>
    <dgm:pt modelId="{0FD3A461-439F-4A87-90A0-B5C8CAB07E5E}" type="pres">
      <dgm:prSet presAssocID="{F3A01374-15FF-4C3B-8A3C-28DCF836852D}" presName="parTxOnlySpace" presStyleCnt="0"/>
      <dgm:spPr/>
    </dgm:pt>
    <dgm:pt modelId="{1535A249-CBEE-4527-8B66-80714624F211}" type="pres">
      <dgm:prSet presAssocID="{57E7CA9B-3907-4222-B214-FFD942508BA1}" presName="parTxOnly" presStyleLbl="node1" presStyleIdx="3" presStyleCnt="4" custScaleX="125738">
        <dgm:presLayoutVars>
          <dgm:chMax val="0"/>
          <dgm:chPref val="0"/>
          <dgm:bulletEnabled val="1"/>
        </dgm:presLayoutVars>
      </dgm:prSet>
      <dgm:spPr/>
    </dgm:pt>
  </dgm:ptLst>
  <dgm:cxnLst>
    <dgm:cxn modelId="{FF44FD0C-56BA-41CE-A0E1-B368D8158814}" srcId="{7E3260D9-E9F0-4834-9880-EA3DA19A6EAC}" destId="{57E7CA9B-3907-4222-B214-FFD942508BA1}" srcOrd="3" destOrd="0" parTransId="{9E3E3A81-0B1F-4539-9FCC-2A0D337BAEE6}" sibTransId="{A7278CAB-78AA-4434-B034-197FF7283C74}"/>
    <dgm:cxn modelId="{3EB88A16-AAE2-49D9-8302-997AD89FD721}" type="presOf" srcId="{F46716B8-48D7-41FB-A1EC-284CDBC83710}" destId="{BB4272D9-DA37-42BF-BFA1-3E4E095733B6}" srcOrd="0" destOrd="0" presId="urn:microsoft.com/office/officeart/2005/8/layout/chevron1"/>
    <dgm:cxn modelId="{5C842E2D-70E0-44B6-BDA4-17E9912FA889}" type="presOf" srcId="{E11D20D0-74A2-4792-868F-F82184FD6C4B}" destId="{02A84343-687A-41B0-A5B5-4CF50790E5AF}" srcOrd="0" destOrd="0" presId="urn:microsoft.com/office/officeart/2005/8/layout/chevron1"/>
    <dgm:cxn modelId="{A257C07C-738B-41BB-99F1-AAC055B80CCF}" type="presOf" srcId="{57E7CA9B-3907-4222-B214-FFD942508BA1}" destId="{1535A249-CBEE-4527-8B66-80714624F211}" srcOrd="0" destOrd="0" presId="urn:microsoft.com/office/officeart/2005/8/layout/chevron1"/>
    <dgm:cxn modelId="{90BB73AB-8E66-40DB-817C-AB1B977D35E3}" srcId="{7E3260D9-E9F0-4834-9880-EA3DA19A6EAC}" destId="{E11D20D0-74A2-4792-868F-F82184FD6C4B}" srcOrd="2" destOrd="0" parTransId="{B411D7AB-8AED-4F76-BEE6-60E4746F2147}" sibTransId="{F3A01374-15FF-4C3B-8A3C-28DCF836852D}"/>
    <dgm:cxn modelId="{7182D8BB-3462-4795-96C7-1A2AF0A6E697}" type="presOf" srcId="{8FE434DA-6A1B-4216-917E-13EB7F77532E}" destId="{1E450910-E900-4808-956A-2EFA343714D3}" srcOrd="0" destOrd="0" presId="urn:microsoft.com/office/officeart/2005/8/layout/chevron1"/>
    <dgm:cxn modelId="{5C28CECB-762B-4599-A862-BCF20D993CF2}" srcId="{7E3260D9-E9F0-4834-9880-EA3DA19A6EAC}" destId="{F46716B8-48D7-41FB-A1EC-284CDBC83710}" srcOrd="0" destOrd="0" parTransId="{1BE14E03-2E48-4EE7-82FC-010BC3A9BBAF}" sibTransId="{AA755D7B-9684-4318-B47D-1F7D8B3FF9D1}"/>
    <dgm:cxn modelId="{2D8A30DC-233F-462B-8899-94D6EADE1C31}" srcId="{7E3260D9-E9F0-4834-9880-EA3DA19A6EAC}" destId="{8FE434DA-6A1B-4216-917E-13EB7F77532E}" srcOrd="1" destOrd="0" parTransId="{80302331-4B8B-41EB-A09A-3AA5F58D06CA}" sibTransId="{20D02682-3992-4108-A2F0-ED5F1549544D}"/>
    <dgm:cxn modelId="{E428CEDD-D499-4ED7-B6E0-A0EA6660B180}" type="presOf" srcId="{7E3260D9-E9F0-4834-9880-EA3DA19A6EAC}" destId="{ACB31060-6693-4C8D-8078-22E97D8608FF}" srcOrd="0" destOrd="0" presId="urn:microsoft.com/office/officeart/2005/8/layout/chevron1"/>
    <dgm:cxn modelId="{A3338037-7DB3-4E78-9C2E-D638D47C9916}" type="presParOf" srcId="{ACB31060-6693-4C8D-8078-22E97D8608FF}" destId="{BB4272D9-DA37-42BF-BFA1-3E4E095733B6}" srcOrd="0" destOrd="0" presId="urn:microsoft.com/office/officeart/2005/8/layout/chevron1"/>
    <dgm:cxn modelId="{3653321B-152B-430B-A602-5C6A90527A45}" type="presParOf" srcId="{ACB31060-6693-4C8D-8078-22E97D8608FF}" destId="{E5C8CD99-A1E9-4BDC-B298-EE2EB6D3AC21}" srcOrd="1" destOrd="0" presId="urn:microsoft.com/office/officeart/2005/8/layout/chevron1"/>
    <dgm:cxn modelId="{39A61BDD-0BB8-43B7-95CB-531C8357CA32}" type="presParOf" srcId="{ACB31060-6693-4C8D-8078-22E97D8608FF}" destId="{1E450910-E900-4808-956A-2EFA343714D3}" srcOrd="2" destOrd="0" presId="urn:microsoft.com/office/officeart/2005/8/layout/chevron1"/>
    <dgm:cxn modelId="{BA084EC7-14EB-4128-94AE-ECFF3A886929}" type="presParOf" srcId="{ACB31060-6693-4C8D-8078-22E97D8608FF}" destId="{BAA0BC9A-5CDB-4DE3-AD56-FA6D301D647D}" srcOrd="3" destOrd="0" presId="urn:microsoft.com/office/officeart/2005/8/layout/chevron1"/>
    <dgm:cxn modelId="{891FD0B8-0213-4063-91B6-53FCD163CE5E}" type="presParOf" srcId="{ACB31060-6693-4C8D-8078-22E97D8608FF}" destId="{02A84343-687A-41B0-A5B5-4CF50790E5AF}" srcOrd="4" destOrd="0" presId="urn:microsoft.com/office/officeart/2005/8/layout/chevron1"/>
    <dgm:cxn modelId="{9FC4920E-35C8-42B4-9BB4-A330E809C76E}" type="presParOf" srcId="{ACB31060-6693-4C8D-8078-22E97D8608FF}" destId="{0FD3A461-439F-4A87-90A0-B5C8CAB07E5E}" srcOrd="5" destOrd="0" presId="urn:microsoft.com/office/officeart/2005/8/layout/chevron1"/>
    <dgm:cxn modelId="{2F162653-92A1-4CC1-A55F-0F43A65950FB}" type="presParOf" srcId="{ACB31060-6693-4C8D-8078-22E97D8608FF}" destId="{1535A249-CBEE-4527-8B66-80714624F21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3260D9-E9F0-4834-9880-EA3DA19A6EAC}" type="doc">
      <dgm:prSet loTypeId="urn:microsoft.com/office/officeart/2005/8/layout/chevron1" loCatId="process" qsTypeId="urn:microsoft.com/office/officeart/2005/8/quickstyle/simple1" qsCatId="simple" csTypeId="urn:microsoft.com/office/officeart/2005/8/colors/accent1_2" csCatId="accent1" phldr="1"/>
      <dgm:spPr/>
    </dgm:pt>
    <dgm:pt modelId="{F46716B8-48D7-41FB-A1EC-284CDBC83710}">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gm:t>
    </dgm:pt>
    <dgm:pt modelId="{1BE14E03-2E48-4EE7-82FC-010BC3A9BBAF}" type="parTrans" cxnId="{5C28CECB-762B-4599-A862-BCF20D993CF2}">
      <dgm:prSet/>
      <dgm:spPr/>
      <dgm:t>
        <a:bodyPr/>
        <a:lstStyle/>
        <a:p>
          <a:endParaRPr lang="en-US"/>
        </a:p>
      </dgm:t>
    </dgm:pt>
    <dgm:pt modelId="{AA755D7B-9684-4318-B47D-1F7D8B3FF9D1}" type="sibTrans" cxnId="{5C28CECB-762B-4599-A862-BCF20D993CF2}">
      <dgm:prSet/>
      <dgm:spPr/>
      <dgm:t>
        <a:bodyPr/>
        <a:lstStyle/>
        <a:p>
          <a:endParaRPr lang="en-US"/>
        </a:p>
      </dgm:t>
    </dgm:pt>
    <dgm:pt modelId="{8FE434DA-6A1B-4216-917E-13EB7F77532E}">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gm:t>
    </dgm:pt>
    <dgm:pt modelId="{80302331-4B8B-41EB-A09A-3AA5F58D06CA}" type="parTrans" cxnId="{2D8A30DC-233F-462B-8899-94D6EADE1C31}">
      <dgm:prSet/>
      <dgm:spPr/>
      <dgm:t>
        <a:bodyPr/>
        <a:lstStyle/>
        <a:p>
          <a:endParaRPr lang="en-US"/>
        </a:p>
      </dgm:t>
    </dgm:pt>
    <dgm:pt modelId="{20D02682-3992-4108-A2F0-ED5F1549544D}" type="sibTrans" cxnId="{2D8A30DC-233F-462B-8899-94D6EADE1C31}">
      <dgm:prSet/>
      <dgm:spPr/>
      <dgm:t>
        <a:bodyPr/>
        <a:lstStyle/>
        <a:p>
          <a:endParaRPr lang="en-US"/>
        </a:p>
      </dgm:t>
    </dgm:pt>
    <dgm:pt modelId="{E11D20D0-74A2-4792-868F-F82184FD6C4B}">
      <dgm:prSet phldrT="[Text]" custT="1"/>
      <dgm:spPr>
        <a:solidFill>
          <a:srgbClr val="4472C4"/>
        </a:solidFill>
        <a:ln w="12700" cap="flat" cmpd="sng" algn="ctr">
          <a:solidFill>
            <a:prstClr val="white">
              <a:hueOff val="0"/>
              <a:satOff val="0"/>
              <a:lumOff val="0"/>
              <a:alphaOff val="0"/>
            </a:prstClr>
          </a:solidFill>
          <a:prstDash val="solid"/>
          <a:miter lim="800000"/>
        </a:ln>
        <a:effectLst/>
      </dgm:spPr>
      <dgm:t>
        <a:bodyPr spcFirstLastPara="0" vert="horz" wrap="square" lIns="64008" tIns="21336" rIns="21336" bIns="21336" numCol="1" spcCol="1270" anchor="ctr" anchorCtr="0"/>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gm:t>
    </dgm:pt>
    <dgm:pt modelId="{B411D7AB-8AED-4F76-BEE6-60E4746F2147}" type="parTrans" cxnId="{90BB73AB-8E66-40DB-817C-AB1B977D35E3}">
      <dgm:prSet/>
      <dgm:spPr/>
      <dgm:t>
        <a:bodyPr/>
        <a:lstStyle/>
        <a:p>
          <a:endParaRPr lang="en-US"/>
        </a:p>
      </dgm:t>
    </dgm:pt>
    <dgm:pt modelId="{F3A01374-15FF-4C3B-8A3C-28DCF836852D}" type="sibTrans" cxnId="{90BB73AB-8E66-40DB-817C-AB1B977D35E3}">
      <dgm:prSet/>
      <dgm:spPr/>
      <dgm:t>
        <a:bodyPr/>
        <a:lstStyle/>
        <a:p>
          <a:endParaRPr lang="en-US"/>
        </a:p>
      </dgm:t>
    </dgm:pt>
    <dgm:pt modelId="{57E7CA9B-3907-4222-B214-FFD942508BA1}">
      <dgm:prSet phldrT="[Text]" custT="1"/>
      <dgm:spPr>
        <a:solidFill>
          <a:srgbClr val="C55A11"/>
        </a:solidFill>
      </dgm:spPr>
      <dgm:t>
        <a:bodyPr/>
        <a:lstStyle/>
        <a:p>
          <a:r>
            <a:rPr lang="en-US" sz="1400" b="1"/>
            <a:t>Recommendations</a:t>
          </a:r>
          <a:endParaRPr lang="en-US" sz="1400"/>
        </a:p>
      </dgm:t>
    </dgm:pt>
    <dgm:pt modelId="{9E3E3A81-0B1F-4539-9FCC-2A0D337BAEE6}" type="parTrans" cxnId="{FF44FD0C-56BA-41CE-A0E1-B368D8158814}">
      <dgm:prSet/>
      <dgm:spPr/>
      <dgm:t>
        <a:bodyPr/>
        <a:lstStyle/>
        <a:p>
          <a:endParaRPr lang="en-US"/>
        </a:p>
      </dgm:t>
    </dgm:pt>
    <dgm:pt modelId="{A7278CAB-78AA-4434-B034-197FF7283C74}" type="sibTrans" cxnId="{FF44FD0C-56BA-41CE-A0E1-B368D8158814}">
      <dgm:prSet/>
      <dgm:spPr/>
      <dgm:t>
        <a:bodyPr/>
        <a:lstStyle/>
        <a:p>
          <a:endParaRPr lang="en-US"/>
        </a:p>
      </dgm:t>
    </dgm:pt>
    <dgm:pt modelId="{ACB31060-6693-4C8D-8078-22E97D8608FF}" type="pres">
      <dgm:prSet presAssocID="{7E3260D9-E9F0-4834-9880-EA3DA19A6EAC}" presName="Name0" presStyleCnt="0">
        <dgm:presLayoutVars>
          <dgm:dir/>
          <dgm:animLvl val="lvl"/>
          <dgm:resizeHandles val="exact"/>
        </dgm:presLayoutVars>
      </dgm:prSet>
      <dgm:spPr/>
    </dgm:pt>
    <dgm:pt modelId="{BB4272D9-DA37-42BF-BFA1-3E4E095733B6}" type="pres">
      <dgm:prSet presAssocID="{F46716B8-48D7-41FB-A1EC-284CDBC83710}" presName="parTxOnly" presStyleLbl="node1" presStyleIdx="0" presStyleCnt="4">
        <dgm:presLayoutVars>
          <dgm:chMax val="0"/>
          <dgm:chPref val="0"/>
          <dgm:bulletEnabled val="1"/>
        </dgm:presLayoutVars>
      </dgm:prSet>
      <dgm:spPr>
        <a:xfrm>
          <a:off x="3627" y="138130"/>
          <a:ext cx="1843483" cy="737393"/>
        </a:xfrm>
        <a:prstGeom prst="chevron">
          <a:avLst/>
        </a:prstGeom>
      </dgm:spPr>
    </dgm:pt>
    <dgm:pt modelId="{E5C8CD99-A1E9-4BDC-B298-EE2EB6D3AC21}" type="pres">
      <dgm:prSet presAssocID="{AA755D7B-9684-4318-B47D-1F7D8B3FF9D1}" presName="parTxOnlySpace" presStyleCnt="0"/>
      <dgm:spPr/>
    </dgm:pt>
    <dgm:pt modelId="{1E450910-E900-4808-956A-2EFA343714D3}" type="pres">
      <dgm:prSet presAssocID="{8FE434DA-6A1B-4216-917E-13EB7F77532E}" presName="parTxOnly" presStyleLbl="node1" presStyleIdx="1" presStyleCnt="4" custLinFactNeighborY="-1278">
        <dgm:presLayoutVars>
          <dgm:chMax val="0"/>
          <dgm:chPref val="0"/>
          <dgm:bulletEnabled val="1"/>
        </dgm:presLayoutVars>
      </dgm:prSet>
      <dgm:spPr>
        <a:xfrm>
          <a:off x="1662762" y="128706"/>
          <a:ext cx="1843483" cy="737393"/>
        </a:xfrm>
        <a:prstGeom prst="chevron">
          <a:avLst/>
        </a:prstGeom>
      </dgm:spPr>
    </dgm:pt>
    <dgm:pt modelId="{BAA0BC9A-5CDB-4DE3-AD56-FA6D301D647D}" type="pres">
      <dgm:prSet presAssocID="{20D02682-3992-4108-A2F0-ED5F1549544D}" presName="parTxOnlySpace" presStyleCnt="0"/>
      <dgm:spPr/>
    </dgm:pt>
    <dgm:pt modelId="{02A84343-687A-41B0-A5B5-4CF50790E5AF}" type="pres">
      <dgm:prSet presAssocID="{E11D20D0-74A2-4792-868F-F82184FD6C4B}" presName="parTxOnly" presStyleLbl="node1" presStyleIdx="2" presStyleCnt="4">
        <dgm:presLayoutVars>
          <dgm:chMax val="0"/>
          <dgm:chPref val="0"/>
          <dgm:bulletEnabled val="1"/>
        </dgm:presLayoutVars>
      </dgm:prSet>
      <dgm:spPr>
        <a:xfrm>
          <a:off x="3321896" y="138130"/>
          <a:ext cx="1843483" cy="737393"/>
        </a:xfrm>
        <a:prstGeom prst="chevron">
          <a:avLst/>
        </a:prstGeom>
      </dgm:spPr>
    </dgm:pt>
    <dgm:pt modelId="{0FD3A461-439F-4A87-90A0-B5C8CAB07E5E}" type="pres">
      <dgm:prSet presAssocID="{F3A01374-15FF-4C3B-8A3C-28DCF836852D}" presName="parTxOnlySpace" presStyleCnt="0"/>
      <dgm:spPr/>
    </dgm:pt>
    <dgm:pt modelId="{1535A249-CBEE-4527-8B66-80714624F211}" type="pres">
      <dgm:prSet presAssocID="{57E7CA9B-3907-4222-B214-FFD942508BA1}" presName="parTxOnly" presStyleLbl="node1" presStyleIdx="3" presStyleCnt="4" custScaleX="125738">
        <dgm:presLayoutVars>
          <dgm:chMax val="0"/>
          <dgm:chPref val="0"/>
          <dgm:bulletEnabled val="1"/>
        </dgm:presLayoutVars>
      </dgm:prSet>
      <dgm:spPr/>
    </dgm:pt>
  </dgm:ptLst>
  <dgm:cxnLst>
    <dgm:cxn modelId="{FF44FD0C-56BA-41CE-A0E1-B368D8158814}" srcId="{7E3260D9-E9F0-4834-9880-EA3DA19A6EAC}" destId="{57E7CA9B-3907-4222-B214-FFD942508BA1}" srcOrd="3" destOrd="0" parTransId="{9E3E3A81-0B1F-4539-9FCC-2A0D337BAEE6}" sibTransId="{A7278CAB-78AA-4434-B034-197FF7283C74}"/>
    <dgm:cxn modelId="{3EB88A16-AAE2-49D9-8302-997AD89FD721}" type="presOf" srcId="{F46716B8-48D7-41FB-A1EC-284CDBC83710}" destId="{BB4272D9-DA37-42BF-BFA1-3E4E095733B6}" srcOrd="0" destOrd="0" presId="urn:microsoft.com/office/officeart/2005/8/layout/chevron1"/>
    <dgm:cxn modelId="{5C842E2D-70E0-44B6-BDA4-17E9912FA889}" type="presOf" srcId="{E11D20D0-74A2-4792-868F-F82184FD6C4B}" destId="{02A84343-687A-41B0-A5B5-4CF50790E5AF}" srcOrd="0" destOrd="0" presId="urn:microsoft.com/office/officeart/2005/8/layout/chevron1"/>
    <dgm:cxn modelId="{A257C07C-738B-41BB-99F1-AAC055B80CCF}" type="presOf" srcId="{57E7CA9B-3907-4222-B214-FFD942508BA1}" destId="{1535A249-CBEE-4527-8B66-80714624F211}" srcOrd="0" destOrd="0" presId="urn:microsoft.com/office/officeart/2005/8/layout/chevron1"/>
    <dgm:cxn modelId="{90BB73AB-8E66-40DB-817C-AB1B977D35E3}" srcId="{7E3260D9-E9F0-4834-9880-EA3DA19A6EAC}" destId="{E11D20D0-74A2-4792-868F-F82184FD6C4B}" srcOrd="2" destOrd="0" parTransId="{B411D7AB-8AED-4F76-BEE6-60E4746F2147}" sibTransId="{F3A01374-15FF-4C3B-8A3C-28DCF836852D}"/>
    <dgm:cxn modelId="{7182D8BB-3462-4795-96C7-1A2AF0A6E697}" type="presOf" srcId="{8FE434DA-6A1B-4216-917E-13EB7F77532E}" destId="{1E450910-E900-4808-956A-2EFA343714D3}" srcOrd="0" destOrd="0" presId="urn:microsoft.com/office/officeart/2005/8/layout/chevron1"/>
    <dgm:cxn modelId="{5C28CECB-762B-4599-A862-BCF20D993CF2}" srcId="{7E3260D9-E9F0-4834-9880-EA3DA19A6EAC}" destId="{F46716B8-48D7-41FB-A1EC-284CDBC83710}" srcOrd="0" destOrd="0" parTransId="{1BE14E03-2E48-4EE7-82FC-010BC3A9BBAF}" sibTransId="{AA755D7B-9684-4318-B47D-1F7D8B3FF9D1}"/>
    <dgm:cxn modelId="{2D8A30DC-233F-462B-8899-94D6EADE1C31}" srcId="{7E3260D9-E9F0-4834-9880-EA3DA19A6EAC}" destId="{8FE434DA-6A1B-4216-917E-13EB7F77532E}" srcOrd="1" destOrd="0" parTransId="{80302331-4B8B-41EB-A09A-3AA5F58D06CA}" sibTransId="{20D02682-3992-4108-A2F0-ED5F1549544D}"/>
    <dgm:cxn modelId="{E428CEDD-D499-4ED7-B6E0-A0EA6660B180}" type="presOf" srcId="{7E3260D9-E9F0-4834-9880-EA3DA19A6EAC}" destId="{ACB31060-6693-4C8D-8078-22E97D8608FF}" srcOrd="0" destOrd="0" presId="urn:microsoft.com/office/officeart/2005/8/layout/chevron1"/>
    <dgm:cxn modelId="{A3338037-7DB3-4E78-9C2E-D638D47C9916}" type="presParOf" srcId="{ACB31060-6693-4C8D-8078-22E97D8608FF}" destId="{BB4272D9-DA37-42BF-BFA1-3E4E095733B6}" srcOrd="0" destOrd="0" presId="urn:microsoft.com/office/officeart/2005/8/layout/chevron1"/>
    <dgm:cxn modelId="{3653321B-152B-430B-A602-5C6A90527A45}" type="presParOf" srcId="{ACB31060-6693-4C8D-8078-22E97D8608FF}" destId="{E5C8CD99-A1E9-4BDC-B298-EE2EB6D3AC21}" srcOrd="1" destOrd="0" presId="urn:microsoft.com/office/officeart/2005/8/layout/chevron1"/>
    <dgm:cxn modelId="{39A61BDD-0BB8-43B7-95CB-531C8357CA32}" type="presParOf" srcId="{ACB31060-6693-4C8D-8078-22E97D8608FF}" destId="{1E450910-E900-4808-956A-2EFA343714D3}" srcOrd="2" destOrd="0" presId="urn:microsoft.com/office/officeart/2005/8/layout/chevron1"/>
    <dgm:cxn modelId="{BA084EC7-14EB-4128-94AE-ECFF3A886929}" type="presParOf" srcId="{ACB31060-6693-4C8D-8078-22E97D8608FF}" destId="{BAA0BC9A-5CDB-4DE3-AD56-FA6D301D647D}" srcOrd="3" destOrd="0" presId="urn:microsoft.com/office/officeart/2005/8/layout/chevron1"/>
    <dgm:cxn modelId="{891FD0B8-0213-4063-91B6-53FCD163CE5E}" type="presParOf" srcId="{ACB31060-6693-4C8D-8078-22E97D8608FF}" destId="{02A84343-687A-41B0-A5B5-4CF50790E5AF}" srcOrd="4" destOrd="0" presId="urn:microsoft.com/office/officeart/2005/8/layout/chevron1"/>
    <dgm:cxn modelId="{9FC4920E-35C8-42B4-9BB4-A330E809C76E}" type="presParOf" srcId="{ACB31060-6693-4C8D-8078-22E97D8608FF}" destId="{0FD3A461-439F-4A87-90A0-B5C8CAB07E5E}" srcOrd="5" destOrd="0" presId="urn:microsoft.com/office/officeart/2005/8/layout/chevron1"/>
    <dgm:cxn modelId="{2F162653-92A1-4CC1-A55F-0F43A65950FB}" type="presParOf" srcId="{ACB31060-6693-4C8D-8078-22E97D8608FF}" destId="{1535A249-CBEE-4527-8B66-80714624F211}"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3260D9-E9F0-4834-9880-EA3DA19A6EAC}" type="doc">
      <dgm:prSet loTypeId="urn:microsoft.com/office/officeart/2005/8/layout/chevron1" loCatId="process" qsTypeId="urn:microsoft.com/office/officeart/2005/8/quickstyle/simple1" qsCatId="simple" csTypeId="urn:microsoft.com/office/officeart/2005/8/colors/accent1_2" csCatId="accent1" phldr="1"/>
      <dgm:spPr/>
    </dgm:pt>
    <dgm:pt modelId="{F46716B8-48D7-41FB-A1EC-284CDBC83710}">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gm:t>
    </dgm:pt>
    <dgm:pt modelId="{1BE14E03-2E48-4EE7-82FC-010BC3A9BBAF}" type="parTrans" cxnId="{5C28CECB-762B-4599-A862-BCF20D993CF2}">
      <dgm:prSet/>
      <dgm:spPr/>
      <dgm:t>
        <a:bodyPr/>
        <a:lstStyle/>
        <a:p>
          <a:endParaRPr lang="en-US"/>
        </a:p>
      </dgm:t>
    </dgm:pt>
    <dgm:pt modelId="{AA755D7B-9684-4318-B47D-1F7D8B3FF9D1}" type="sibTrans" cxnId="{5C28CECB-762B-4599-A862-BCF20D993CF2}">
      <dgm:prSet/>
      <dgm:spPr/>
      <dgm:t>
        <a:bodyPr/>
        <a:lstStyle/>
        <a:p>
          <a:endParaRPr lang="en-US"/>
        </a:p>
      </dgm:t>
    </dgm:pt>
    <dgm:pt modelId="{8FE434DA-6A1B-4216-917E-13EB7F77532E}">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gm:t>
    </dgm:pt>
    <dgm:pt modelId="{80302331-4B8B-41EB-A09A-3AA5F58D06CA}" type="parTrans" cxnId="{2D8A30DC-233F-462B-8899-94D6EADE1C31}">
      <dgm:prSet/>
      <dgm:spPr/>
      <dgm:t>
        <a:bodyPr/>
        <a:lstStyle/>
        <a:p>
          <a:endParaRPr lang="en-US"/>
        </a:p>
      </dgm:t>
    </dgm:pt>
    <dgm:pt modelId="{20D02682-3992-4108-A2F0-ED5F1549544D}" type="sibTrans" cxnId="{2D8A30DC-233F-462B-8899-94D6EADE1C31}">
      <dgm:prSet/>
      <dgm:spPr/>
      <dgm:t>
        <a:bodyPr/>
        <a:lstStyle/>
        <a:p>
          <a:endParaRPr lang="en-US"/>
        </a:p>
      </dgm:t>
    </dgm:pt>
    <dgm:pt modelId="{E11D20D0-74A2-4792-868F-F82184FD6C4B}">
      <dgm:prSet phldrT="[Text]" custT="1"/>
      <dgm:spPr>
        <a:solidFill>
          <a:srgbClr val="4472C4"/>
        </a:solidFill>
        <a:ln w="12700" cap="flat" cmpd="sng" algn="ctr">
          <a:solidFill>
            <a:prstClr val="white">
              <a:hueOff val="0"/>
              <a:satOff val="0"/>
              <a:lumOff val="0"/>
              <a:alphaOff val="0"/>
            </a:prstClr>
          </a:solidFill>
          <a:prstDash val="solid"/>
          <a:miter lim="800000"/>
        </a:ln>
        <a:effectLst/>
      </dgm:spPr>
      <dgm:t>
        <a:bodyPr spcFirstLastPara="0" vert="horz" wrap="square" lIns="64008" tIns="21336" rIns="21336" bIns="21336" numCol="1" spcCol="1270" anchor="ctr" anchorCtr="0"/>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gm:t>
    </dgm:pt>
    <dgm:pt modelId="{B411D7AB-8AED-4F76-BEE6-60E4746F2147}" type="parTrans" cxnId="{90BB73AB-8E66-40DB-817C-AB1B977D35E3}">
      <dgm:prSet/>
      <dgm:spPr/>
      <dgm:t>
        <a:bodyPr/>
        <a:lstStyle/>
        <a:p>
          <a:endParaRPr lang="en-US"/>
        </a:p>
      </dgm:t>
    </dgm:pt>
    <dgm:pt modelId="{F3A01374-15FF-4C3B-8A3C-28DCF836852D}" type="sibTrans" cxnId="{90BB73AB-8E66-40DB-817C-AB1B977D35E3}">
      <dgm:prSet/>
      <dgm:spPr/>
      <dgm:t>
        <a:bodyPr/>
        <a:lstStyle/>
        <a:p>
          <a:endParaRPr lang="en-US"/>
        </a:p>
      </dgm:t>
    </dgm:pt>
    <dgm:pt modelId="{57E7CA9B-3907-4222-B214-FFD942508BA1}">
      <dgm:prSet phldrT="[Text]" custT="1"/>
      <dgm:spPr>
        <a:solidFill>
          <a:srgbClr val="C55A11"/>
        </a:solidFill>
      </dgm:spPr>
      <dgm:t>
        <a:bodyPr/>
        <a:lstStyle/>
        <a:p>
          <a:r>
            <a:rPr lang="en-US" sz="1400" b="1"/>
            <a:t>Recommendations</a:t>
          </a:r>
          <a:endParaRPr lang="en-US" sz="1400"/>
        </a:p>
      </dgm:t>
    </dgm:pt>
    <dgm:pt modelId="{9E3E3A81-0B1F-4539-9FCC-2A0D337BAEE6}" type="parTrans" cxnId="{FF44FD0C-56BA-41CE-A0E1-B368D8158814}">
      <dgm:prSet/>
      <dgm:spPr/>
      <dgm:t>
        <a:bodyPr/>
        <a:lstStyle/>
        <a:p>
          <a:endParaRPr lang="en-US"/>
        </a:p>
      </dgm:t>
    </dgm:pt>
    <dgm:pt modelId="{A7278CAB-78AA-4434-B034-197FF7283C74}" type="sibTrans" cxnId="{FF44FD0C-56BA-41CE-A0E1-B368D8158814}">
      <dgm:prSet/>
      <dgm:spPr/>
      <dgm:t>
        <a:bodyPr/>
        <a:lstStyle/>
        <a:p>
          <a:endParaRPr lang="en-US"/>
        </a:p>
      </dgm:t>
    </dgm:pt>
    <dgm:pt modelId="{ACB31060-6693-4C8D-8078-22E97D8608FF}" type="pres">
      <dgm:prSet presAssocID="{7E3260D9-E9F0-4834-9880-EA3DA19A6EAC}" presName="Name0" presStyleCnt="0">
        <dgm:presLayoutVars>
          <dgm:dir/>
          <dgm:animLvl val="lvl"/>
          <dgm:resizeHandles val="exact"/>
        </dgm:presLayoutVars>
      </dgm:prSet>
      <dgm:spPr/>
    </dgm:pt>
    <dgm:pt modelId="{BB4272D9-DA37-42BF-BFA1-3E4E095733B6}" type="pres">
      <dgm:prSet presAssocID="{F46716B8-48D7-41FB-A1EC-284CDBC83710}" presName="parTxOnly" presStyleLbl="node1" presStyleIdx="0" presStyleCnt="4">
        <dgm:presLayoutVars>
          <dgm:chMax val="0"/>
          <dgm:chPref val="0"/>
          <dgm:bulletEnabled val="1"/>
        </dgm:presLayoutVars>
      </dgm:prSet>
      <dgm:spPr>
        <a:xfrm>
          <a:off x="3627" y="138130"/>
          <a:ext cx="1843483" cy="737393"/>
        </a:xfrm>
        <a:prstGeom prst="chevron">
          <a:avLst/>
        </a:prstGeom>
      </dgm:spPr>
    </dgm:pt>
    <dgm:pt modelId="{E5C8CD99-A1E9-4BDC-B298-EE2EB6D3AC21}" type="pres">
      <dgm:prSet presAssocID="{AA755D7B-9684-4318-B47D-1F7D8B3FF9D1}" presName="parTxOnlySpace" presStyleCnt="0"/>
      <dgm:spPr/>
    </dgm:pt>
    <dgm:pt modelId="{1E450910-E900-4808-956A-2EFA343714D3}" type="pres">
      <dgm:prSet presAssocID="{8FE434DA-6A1B-4216-917E-13EB7F77532E}" presName="parTxOnly" presStyleLbl="node1" presStyleIdx="1" presStyleCnt="4" custLinFactNeighborY="-1278">
        <dgm:presLayoutVars>
          <dgm:chMax val="0"/>
          <dgm:chPref val="0"/>
          <dgm:bulletEnabled val="1"/>
        </dgm:presLayoutVars>
      </dgm:prSet>
      <dgm:spPr>
        <a:xfrm>
          <a:off x="1662762" y="128706"/>
          <a:ext cx="1843483" cy="737393"/>
        </a:xfrm>
        <a:prstGeom prst="chevron">
          <a:avLst/>
        </a:prstGeom>
      </dgm:spPr>
    </dgm:pt>
    <dgm:pt modelId="{BAA0BC9A-5CDB-4DE3-AD56-FA6D301D647D}" type="pres">
      <dgm:prSet presAssocID="{20D02682-3992-4108-A2F0-ED5F1549544D}" presName="parTxOnlySpace" presStyleCnt="0"/>
      <dgm:spPr/>
    </dgm:pt>
    <dgm:pt modelId="{02A84343-687A-41B0-A5B5-4CF50790E5AF}" type="pres">
      <dgm:prSet presAssocID="{E11D20D0-74A2-4792-868F-F82184FD6C4B}" presName="parTxOnly" presStyleLbl="node1" presStyleIdx="2" presStyleCnt="4">
        <dgm:presLayoutVars>
          <dgm:chMax val="0"/>
          <dgm:chPref val="0"/>
          <dgm:bulletEnabled val="1"/>
        </dgm:presLayoutVars>
      </dgm:prSet>
      <dgm:spPr>
        <a:xfrm>
          <a:off x="3321896" y="138130"/>
          <a:ext cx="1843483" cy="737393"/>
        </a:xfrm>
        <a:prstGeom prst="chevron">
          <a:avLst/>
        </a:prstGeom>
      </dgm:spPr>
    </dgm:pt>
    <dgm:pt modelId="{0FD3A461-439F-4A87-90A0-B5C8CAB07E5E}" type="pres">
      <dgm:prSet presAssocID="{F3A01374-15FF-4C3B-8A3C-28DCF836852D}" presName="parTxOnlySpace" presStyleCnt="0"/>
      <dgm:spPr/>
    </dgm:pt>
    <dgm:pt modelId="{1535A249-CBEE-4527-8B66-80714624F211}" type="pres">
      <dgm:prSet presAssocID="{57E7CA9B-3907-4222-B214-FFD942508BA1}" presName="parTxOnly" presStyleLbl="node1" presStyleIdx="3" presStyleCnt="4" custScaleX="125738">
        <dgm:presLayoutVars>
          <dgm:chMax val="0"/>
          <dgm:chPref val="0"/>
          <dgm:bulletEnabled val="1"/>
        </dgm:presLayoutVars>
      </dgm:prSet>
      <dgm:spPr/>
    </dgm:pt>
  </dgm:ptLst>
  <dgm:cxnLst>
    <dgm:cxn modelId="{FF44FD0C-56BA-41CE-A0E1-B368D8158814}" srcId="{7E3260D9-E9F0-4834-9880-EA3DA19A6EAC}" destId="{57E7CA9B-3907-4222-B214-FFD942508BA1}" srcOrd="3" destOrd="0" parTransId="{9E3E3A81-0B1F-4539-9FCC-2A0D337BAEE6}" sibTransId="{A7278CAB-78AA-4434-B034-197FF7283C74}"/>
    <dgm:cxn modelId="{3EB88A16-AAE2-49D9-8302-997AD89FD721}" type="presOf" srcId="{F46716B8-48D7-41FB-A1EC-284CDBC83710}" destId="{BB4272D9-DA37-42BF-BFA1-3E4E095733B6}" srcOrd="0" destOrd="0" presId="urn:microsoft.com/office/officeart/2005/8/layout/chevron1"/>
    <dgm:cxn modelId="{5C842E2D-70E0-44B6-BDA4-17E9912FA889}" type="presOf" srcId="{E11D20D0-74A2-4792-868F-F82184FD6C4B}" destId="{02A84343-687A-41B0-A5B5-4CF50790E5AF}" srcOrd="0" destOrd="0" presId="urn:microsoft.com/office/officeart/2005/8/layout/chevron1"/>
    <dgm:cxn modelId="{A257C07C-738B-41BB-99F1-AAC055B80CCF}" type="presOf" srcId="{57E7CA9B-3907-4222-B214-FFD942508BA1}" destId="{1535A249-CBEE-4527-8B66-80714624F211}" srcOrd="0" destOrd="0" presId="urn:microsoft.com/office/officeart/2005/8/layout/chevron1"/>
    <dgm:cxn modelId="{90BB73AB-8E66-40DB-817C-AB1B977D35E3}" srcId="{7E3260D9-E9F0-4834-9880-EA3DA19A6EAC}" destId="{E11D20D0-74A2-4792-868F-F82184FD6C4B}" srcOrd="2" destOrd="0" parTransId="{B411D7AB-8AED-4F76-BEE6-60E4746F2147}" sibTransId="{F3A01374-15FF-4C3B-8A3C-28DCF836852D}"/>
    <dgm:cxn modelId="{7182D8BB-3462-4795-96C7-1A2AF0A6E697}" type="presOf" srcId="{8FE434DA-6A1B-4216-917E-13EB7F77532E}" destId="{1E450910-E900-4808-956A-2EFA343714D3}" srcOrd="0" destOrd="0" presId="urn:microsoft.com/office/officeart/2005/8/layout/chevron1"/>
    <dgm:cxn modelId="{5C28CECB-762B-4599-A862-BCF20D993CF2}" srcId="{7E3260D9-E9F0-4834-9880-EA3DA19A6EAC}" destId="{F46716B8-48D7-41FB-A1EC-284CDBC83710}" srcOrd="0" destOrd="0" parTransId="{1BE14E03-2E48-4EE7-82FC-010BC3A9BBAF}" sibTransId="{AA755D7B-9684-4318-B47D-1F7D8B3FF9D1}"/>
    <dgm:cxn modelId="{2D8A30DC-233F-462B-8899-94D6EADE1C31}" srcId="{7E3260D9-E9F0-4834-9880-EA3DA19A6EAC}" destId="{8FE434DA-6A1B-4216-917E-13EB7F77532E}" srcOrd="1" destOrd="0" parTransId="{80302331-4B8B-41EB-A09A-3AA5F58D06CA}" sibTransId="{20D02682-3992-4108-A2F0-ED5F1549544D}"/>
    <dgm:cxn modelId="{E428CEDD-D499-4ED7-B6E0-A0EA6660B180}" type="presOf" srcId="{7E3260D9-E9F0-4834-9880-EA3DA19A6EAC}" destId="{ACB31060-6693-4C8D-8078-22E97D8608FF}" srcOrd="0" destOrd="0" presId="urn:microsoft.com/office/officeart/2005/8/layout/chevron1"/>
    <dgm:cxn modelId="{A3338037-7DB3-4E78-9C2E-D638D47C9916}" type="presParOf" srcId="{ACB31060-6693-4C8D-8078-22E97D8608FF}" destId="{BB4272D9-DA37-42BF-BFA1-3E4E095733B6}" srcOrd="0" destOrd="0" presId="urn:microsoft.com/office/officeart/2005/8/layout/chevron1"/>
    <dgm:cxn modelId="{3653321B-152B-430B-A602-5C6A90527A45}" type="presParOf" srcId="{ACB31060-6693-4C8D-8078-22E97D8608FF}" destId="{E5C8CD99-A1E9-4BDC-B298-EE2EB6D3AC21}" srcOrd="1" destOrd="0" presId="urn:microsoft.com/office/officeart/2005/8/layout/chevron1"/>
    <dgm:cxn modelId="{39A61BDD-0BB8-43B7-95CB-531C8357CA32}" type="presParOf" srcId="{ACB31060-6693-4C8D-8078-22E97D8608FF}" destId="{1E450910-E900-4808-956A-2EFA343714D3}" srcOrd="2" destOrd="0" presId="urn:microsoft.com/office/officeart/2005/8/layout/chevron1"/>
    <dgm:cxn modelId="{BA084EC7-14EB-4128-94AE-ECFF3A886929}" type="presParOf" srcId="{ACB31060-6693-4C8D-8078-22E97D8608FF}" destId="{BAA0BC9A-5CDB-4DE3-AD56-FA6D301D647D}" srcOrd="3" destOrd="0" presId="urn:microsoft.com/office/officeart/2005/8/layout/chevron1"/>
    <dgm:cxn modelId="{891FD0B8-0213-4063-91B6-53FCD163CE5E}" type="presParOf" srcId="{ACB31060-6693-4C8D-8078-22E97D8608FF}" destId="{02A84343-687A-41B0-A5B5-4CF50790E5AF}" srcOrd="4" destOrd="0" presId="urn:microsoft.com/office/officeart/2005/8/layout/chevron1"/>
    <dgm:cxn modelId="{9FC4920E-35C8-42B4-9BB4-A330E809C76E}" type="presParOf" srcId="{ACB31060-6693-4C8D-8078-22E97D8608FF}" destId="{0FD3A461-439F-4A87-90A0-B5C8CAB07E5E}" srcOrd="5" destOrd="0" presId="urn:microsoft.com/office/officeart/2005/8/layout/chevron1"/>
    <dgm:cxn modelId="{2F162653-92A1-4CC1-A55F-0F43A65950FB}" type="presParOf" srcId="{ACB31060-6693-4C8D-8078-22E97D8608FF}" destId="{1535A249-CBEE-4527-8B66-80714624F21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3260D9-E9F0-4834-9880-EA3DA19A6EAC}" type="doc">
      <dgm:prSet loTypeId="urn:microsoft.com/office/officeart/2005/8/layout/chevron1" loCatId="process" qsTypeId="urn:microsoft.com/office/officeart/2005/8/quickstyle/simple1" qsCatId="simple" csTypeId="urn:microsoft.com/office/officeart/2005/8/colors/accent1_2" csCatId="accent1" phldr="1"/>
      <dgm:spPr/>
    </dgm:pt>
    <dgm:pt modelId="{F46716B8-48D7-41FB-A1EC-284CDBC83710}">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gm:t>
    </dgm:pt>
    <dgm:pt modelId="{1BE14E03-2E48-4EE7-82FC-010BC3A9BBAF}" type="parTrans" cxnId="{5C28CECB-762B-4599-A862-BCF20D993CF2}">
      <dgm:prSet/>
      <dgm:spPr/>
      <dgm:t>
        <a:bodyPr/>
        <a:lstStyle/>
        <a:p>
          <a:endParaRPr lang="en-US"/>
        </a:p>
      </dgm:t>
    </dgm:pt>
    <dgm:pt modelId="{AA755D7B-9684-4318-B47D-1F7D8B3FF9D1}" type="sibTrans" cxnId="{5C28CECB-762B-4599-A862-BCF20D993CF2}">
      <dgm:prSet/>
      <dgm:spPr/>
      <dgm:t>
        <a:bodyPr/>
        <a:lstStyle/>
        <a:p>
          <a:endParaRPr lang="en-US"/>
        </a:p>
      </dgm:t>
    </dgm:pt>
    <dgm:pt modelId="{8FE434DA-6A1B-4216-917E-13EB7F77532E}">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gm:t>
    </dgm:pt>
    <dgm:pt modelId="{80302331-4B8B-41EB-A09A-3AA5F58D06CA}" type="parTrans" cxnId="{2D8A30DC-233F-462B-8899-94D6EADE1C31}">
      <dgm:prSet/>
      <dgm:spPr/>
      <dgm:t>
        <a:bodyPr/>
        <a:lstStyle/>
        <a:p>
          <a:endParaRPr lang="en-US"/>
        </a:p>
      </dgm:t>
    </dgm:pt>
    <dgm:pt modelId="{20D02682-3992-4108-A2F0-ED5F1549544D}" type="sibTrans" cxnId="{2D8A30DC-233F-462B-8899-94D6EADE1C31}">
      <dgm:prSet/>
      <dgm:spPr/>
      <dgm:t>
        <a:bodyPr/>
        <a:lstStyle/>
        <a:p>
          <a:endParaRPr lang="en-US"/>
        </a:p>
      </dgm:t>
    </dgm:pt>
    <dgm:pt modelId="{E11D20D0-74A2-4792-868F-F82184FD6C4B}">
      <dgm:prSet phldrT="[Text]" custT="1"/>
      <dgm:spPr>
        <a:solidFill>
          <a:srgbClr val="4472C4"/>
        </a:solidFill>
        <a:ln w="12700" cap="flat" cmpd="sng" algn="ctr">
          <a:solidFill>
            <a:prstClr val="white">
              <a:hueOff val="0"/>
              <a:satOff val="0"/>
              <a:lumOff val="0"/>
              <a:alphaOff val="0"/>
            </a:prstClr>
          </a:solidFill>
          <a:prstDash val="solid"/>
          <a:miter lim="800000"/>
        </a:ln>
        <a:effectLst/>
      </dgm:spPr>
      <dgm:t>
        <a:bodyPr spcFirstLastPara="0" vert="horz" wrap="square" lIns="64008" tIns="21336" rIns="21336" bIns="21336" numCol="1" spcCol="1270" anchor="ctr" anchorCtr="0"/>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gm:t>
    </dgm:pt>
    <dgm:pt modelId="{B411D7AB-8AED-4F76-BEE6-60E4746F2147}" type="parTrans" cxnId="{90BB73AB-8E66-40DB-817C-AB1B977D35E3}">
      <dgm:prSet/>
      <dgm:spPr/>
      <dgm:t>
        <a:bodyPr/>
        <a:lstStyle/>
        <a:p>
          <a:endParaRPr lang="en-US"/>
        </a:p>
      </dgm:t>
    </dgm:pt>
    <dgm:pt modelId="{F3A01374-15FF-4C3B-8A3C-28DCF836852D}" type="sibTrans" cxnId="{90BB73AB-8E66-40DB-817C-AB1B977D35E3}">
      <dgm:prSet/>
      <dgm:spPr/>
      <dgm:t>
        <a:bodyPr/>
        <a:lstStyle/>
        <a:p>
          <a:endParaRPr lang="en-US"/>
        </a:p>
      </dgm:t>
    </dgm:pt>
    <dgm:pt modelId="{57E7CA9B-3907-4222-B214-FFD942508BA1}">
      <dgm:prSet phldrT="[Text]" custT="1"/>
      <dgm:spPr>
        <a:solidFill>
          <a:srgbClr val="C55A11"/>
        </a:solidFill>
      </dgm:spPr>
      <dgm:t>
        <a:bodyPr/>
        <a:lstStyle/>
        <a:p>
          <a:r>
            <a:rPr lang="en-US" sz="1400" b="1"/>
            <a:t>Recommendations</a:t>
          </a:r>
          <a:endParaRPr lang="en-US" sz="1400"/>
        </a:p>
      </dgm:t>
    </dgm:pt>
    <dgm:pt modelId="{9E3E3A81-0B1F-4539-9FCC-2A0D337BAEE6}" type="parTrans" cxnId="{FF44FD0C-56BA-41CE-A0E1-B368D8158814}">
      <dgm:prSet/>
      <dgm:spPr/>
      <dgm:t>
        <a:bodyPr/>
        <a:lstStyle/>
        <a:p>
          <a:endParaRPr lang="en-US"/>
        </a:p>
      </dgm:t>
    </dgm:pt>
    <dgm:pt modelId="{A7278CAB-78AA-4434-B034-197FF7283C74}" type="sibTrans" cxnId="{FF44FD0C-56BA-41CE-A0E1-B368D8158814}">
      <dgm:prSet/>
      <dgm:spPr/>
      <dgm:t>
        <a:bodyPr/>
        <a:lstStyle/>
        <a:p>
          <a:endParaRPr lang="en-US"/>
        </a:p>
      </dgm:t>
    </dgm:pt>
    <dgm:pt modelId="{ACB31060-6693-4C8D-8078-22E97D8608FF}" type="pres">
      <dgm:prSet presAssocID="{7E3260D9-E9F0-4834-9880-EA3DA19A6EAC}" presName="Name0" presStyleCnt="0">
        <dgm:presLayoutVars>
          <dgm:dir/>
          <dgm:animLvl val="lvl"/>
          <dgm:resizeHandles val="exact"/>
        </dgm:presLayoutVars>
      </dgm:prSet>
      <dgm:spPr/>
    </dgm:pt>
    <dgm:pt modelId="{BB4272D9-DA37-42BF-BFA1-3E4E095733B6}" type="pres">
      <dgm:prSet presAssocID="{F46716B8-48D7-41FB-A1EC-284CDBC83710}" presName="parTxOnly" presStyleLbl="node1" presStyleIdx="0" presStyleCnt="4">
        <dgm:presLayoutVars>
          <dgm:chMax val="0"/>
          <dgm:chPref val="0"/>
          <dgm:bulletEnabled val="1"/>
        </dgm:presLayoutVars>
      </dgm:prSet>
      <dgm:spPr>
        <a:xfrm>
          <a:off x="3627" y="138130"/>
          <a:ext cx="1843483" cy="737393"/>
        </a:xfrm>
        <a:prstGeom prst="chevron">
          <a:avLst/>
        </a:prstGeom>
      </dgm:spPr>
    </dgm:pt>
    <dgm:pt modelId="{E5C8CD99-A1E9-4BDC-B298-EE2EB6D3AC21}" type="pres">
      <dgm:prSet presAssocID="{AA755D7B-9684-4318-B47D-1F7D8B3FF9D1}" presName="parTxOnlySpace" presStyleCnt="0"/>
      <dgm:spPr/>
    </dgm:pt>
    <dgm:pt modelId="{1E450910-E900-4808-956A-2EFA343714D3}" type="pres">
      <dgm:prSet presAssocID="{8FE434DA-6A1B-4216-917E-13EB7F77532E}" presName="parTxOnly" presStyleLbl="node1" presStyleIdx="1" presStyleCnt="4" custLinFactNeighborY="-1278">
        <dgm:presLayoutVars>
          <dgm:chMax val="0"/>
          <dgm:chPref val="0"/>
          <dgm:bulletEnabled val="1"/>
        </dgm:presLayoutVars>
      </dgm:prSet>
      <dgm:spPr>
        <a:xfrm>
          <a:off x="1662762" y="128706"/>
          <a:ext cx="1843483" cy="737393"/>
        </a:xfrm>
        <a:prstGeom prst="chevron">
          <a:avLst/>
        </a:prstGeom>
      </dgm:spPr>
    </dgm:pt>
    <dgm:pt modelId="{BAA0BC9A-5CDB-4DE3-AD56-FA6D301D647D}" type="pres">
      <dgm:prSet presAssocID="{20D02682-3992-4108-A2F0-ED5F1549544D}" presName="parTxOnlySpace" presStyleCnt="0"/>
      <dgm:spPr/>
    </dgm:pt>
    <dgm:pt modelId="{02A84343-687A-41B0-A5B5-4CF50790E5AF}" type="pres">
      <dgm:prSet presAssocID="{E11D20D0-74A2-4792-868F-F82184FD6C4B}" presName="parTxOnly" presStyleLbl="node1" presStyleIdx="2" presStyleCnt="4">
        <dgm:presLayoutVars>
          <dgm:chMax val="0"/>
          <dgm:chPref val="0"/>
          <dgm:bulletEnabled val="1"/>
        </dgm:presLayoutVars>
      </dgm:prSet>
      <dgm:spPr>
        <a:xfrm>
          <a:off x="3321896" y="138130"/>
          <a:ext cx="1843483" cy="737393"/>
        </a:xfrm>
        <a:prstGeom prst="chevron">
          <a:avLst/>
        </a:prstGeom>
      </dgm:spPr>
    </dgm:pt>
    <dgm:pt modelId="{0FD3A461-439F-4A87-90A0-B5C8CAB07E5E}" type="pres">
      <dgm:prSet presAssocID="{F3A01374-15FF-4C3B-8A3C-28DCF836852D}" presName="parTxOnlySpace" presStyleCnt="0"/>
      <dgm:spPr/>
    </dgm:pt>
    <dgm:pt modelId="{1535A249-CBEE-4527-8B66-80714624F211}" type="pres">
      <dgm:prSet presAssocID="{57E7CA9B-3907-4222-B214-FFD942508BA1}" presName="parTxOnly" presStyleLbl="node1" presStyleIdx="3" presStyleCnt="4" custScaleX="125738">
        <dgm:presLayoutVars>
          <dgm:chMax val="0"/>
          <dgm:chPref val="0"/>
          <dgm:bulletEnabled val="1"/>
        </dgm:presLayoutVars>
      </dgm:prSet>
      <dgm:spPr/>
    </dgm:pt>
  </dgm:ptLst>
  <dgm:cxnLst>
    <dgm:cxn modelId="{FF44FD0C-56BA-41CE-A0E1-B368D8158814}" srcId="{7E3260D9-E9F0-4834-9880-EA3DA19A6EAC}" destId="{57E7CA9B-3907-4222-B214-FFD942508BA1}" srcOrd="3" destOrd="0" parTransId="{9E3E3A81-0B1F-4539-9FCC-2A0D337BAEE6}" sibTransId="{A7278CAB-78AA-4434-B034-197FF7283C74}"/>
    <dgm:cxn modelId="{3EB88A16-AAE2-49D9-8302-997AD89FD721}" type="presOf" srcId="{F46716B8-48D7-41FB-A1EC-284CDBC83710}" destId="{BB4272D9-DA37-42BF-BFA1-3E4E095733B6}" srcOrd="0" destOrd="0" presId="urn:microsoft.com/office/officeart/2005/8/layout/chevron1"/>
    <dgm:cxn modelId="{5C842E2D-70E0-44B6-BDA4-17E9912FA889}" type="presOf" srcId="{E11D20D0-74A2-4792-868F-F82184FD6C4B}" destId="{02A84343-687A-41B0-A5B5-4CF50790E5AF}" srcOrd="0" destOrd="0" presId="urn:microsoft.com/office/officeart/2005/8/layout/chevron1"/>
    <dgm:cxn modelId="{A257C07C-738B-41BB-99F1-AAC055B80CCF}" type="presOf" srcId="{57E7CA9B-3907-4222-B214-FFD942508BA1}" destId="{1535A249-CBEE-4527-8B66-80714624F211}" srcOrd="0" destOrd="0" presId="urn:microsoft.com/office/officeart/2005/8/layout/chevron1"/>
    <dgm:cxn modelId="{90BB73AB-8E66-40DB-817C-AB1B977D35E3}" srcId="{7E3260D9-E9F0-4834-9880-EA3DA19A6EAC}" destId="{E11D20D0-74A2-4792-868F-F82184FD6C4B}" srcOrd="2" destOrd="0" parTransId="{B411D7AB-8AED-4F76-BEE6-60E4746F2147}" sibTransId="{F3A01374-15FF-4C3B-8A3C-28DCF836852D}"/>
    <dgm:cxn modelId="{7182D8BB-3462-4795-96C7-1A2AF0A6E697}" type="presOf" srcId="{8FE434DA-6A1B-4216-917E-13EB7F77532E}" destId="{1E450910-E900-4808-956A-2EFA343714D3}" srcOrd="0" destOrd="0" presId="urn:microsoft.com/office/officeart/2005/8/layout/chevron1"/>
    <dgm:cxn modelId="{5C28CECB-762B-4599-A862-BCF20D993CF2}" srcId="{7E3260D9-E9F0-4834-9880-EA3DA19A6EAC}" destId="{F46716B8-48D7-41FB-A1EC-284CDBC83710}" srcOrd="0" destOrd="0" parTransId="{1BE14E03-2E48-4EE7-82FC-010BC3A9BBAF}" sibTransId="{AA755D7B-9684-4318-B47D-1F7D8B3FF9D1}"/>
    <dgm:cxn modelId="{2D8A30DC-233F-462B-8899-94D6EADE1C31}" srcId="{7E3260D9-E9F0-4834-9880-EA3DA19A6EAC}" destId="{8FE434DA-6A1B-4216-917E-13EB7F77532E}" srcOrd="1" destOrd="0" parTransId="{80302331-4B8B-41EB-A09A-3AA5F58D06CA}" sibTransId="{20D02682-3992-4108-A2F0-ED5F1549544D}"/>
    <dgm:cxn modelId="{E428CEDD-D499-4ED7-B6E0-A0EA6660B180}" type="presOf" srcId="{7E3260D9-E9F0-4834-9880-EA3DA19A6EAC}" destId="{ACB31060-6693-4C8D-8078-22E97D8608FF}" srcOrd="0" destOrd="0" presId="urn:microsoft.com/office/officeart/2005/8/layout/chevron1"/>
    <dgm:cxn modelId="{A3338037-7DB3-4E78-9C2E-D638D47C9916}" type="presParOf" srcId="{ACB31060-6693-4C8D-8078-22E97D8608FF}" destId="{BB4272D9-DA37-42BF-BFA1-3E4E095733B6}" srcOrd="0" destOrd="0" presId="urn:microsoft.com/office/officeart/2005/8/layout/chevron1"/>
    <dgm:cxn modelId="{3653321B-152B-430B-A602-5C6A90527A45}" type="presParOf" srcId="{ACB31060-6693-4C8D-8078-22E97D8608FF}" destId="{E5C8CD99-A1E9-4BDC-B298-EE2EB6D3AC21}" srcOrd="1" destOrd="0" presId="urn:microsoft.com/office/officeart/2005/8/layout/chevron1"/>
    <dgm:cxn modelId="{39A61BDD-0BB8-43B7-95CB-531C8357CA32}" type="presParOf" srcId="{ACB31060-6693-4C8D-8078-22E97D8608FF}" destId="{1E450910-E900-4808-956A-2EFA343714D3}" srcOrd="2" destOrd="0" presId="urn:microsoft.com/office/officeart/2005/8/layout/chevron1"/>
    <dgm:cxn modelId="{BA084EC7-14EB-4128-94AE-ECFF3A886929}" type="presParOf" srcId="{ACB31060-6693-4C8D-8078-22E97D8608FF}" destId="{BAA0BC9A-5CDB-4DE3-AD56-FA6D301D647D}" srcOrd="3" destOrd="0" presId="urn:microsoft.com/office/officeart/2005/8/layout/chevron1"/>
    <dgm:cxn modelId="{891FD0B8-0213-4063-91B6-53FCD163CE5E}" type="presParOf" srcId="{ACB31060-6693-4C8D-8078-22E97D8608FF}" destId="{02A84343-687A-41B0-A5B5-4CF50790E5AF}" srcOrd="4" destOrd="0" presId="urn:microsoft.com/office/officeart/2005/8/layout/chevron1"/>
    <dgm:cxn modelId="{9FC4920E-35C8-42B4-9BB4-A330E809C76E}" type="presParOf" srcId="{ACB31060-6693-4C8D-8078-22E97D8608FF}" destId="{0FD3A461-439F-4A87-90A0-B5C8CAB07E5E}" srcOrd="5" destOrd="0" presId="urn:microsoft.com/office/officeart/2005/8/layout/chevron1"/>
    <dgm:cxn modelId="{2F162653-92A1-4CC1-A55F-0F43A65950FB}" type="presParOf" srcId="{ACB31060-6693-4C8D-8078-22E97D8608FF}" destId="{1535A249-CBEE-4527-8B66-80714624F211}"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3260D9-E9F0-4834-9880-EA3DA19A6EAC}" type="doc">
      <dgm:prSet loTypeId="urn:microsoft.com/office/officeart/2005/8/layout/chevron1" loCatId="process" qsTypeId="urn:microsoft.com/office/officeart/2005/8/quickstyle/simple1" qsCatId="simple" csTypeId="urn:microsoft.com/office/officeart/2005/8/colors/accent1_2" csCatId="accent1" phldr="1"/>
      <dgm:spPr/>
    </dgm:pt>
    <dgm:pt modelId="{F46716B8-48D7-41FB-A1EC-284CDBC83710}">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gm:t>
    </dgm:pt>
    <dgm:pt modelId="{1BE14E03-2E48-4EE7-82FC-010BC3A9BBAF}" type="parTrans" cxnId="{5C28CECB-762B-4599-A862-BCF20D993CF2}">
      <dgm:prSet/>
      <dgm:spPr/>
      <dgm:t>
        <a:bodyPr/>
        <a:lstStyle/>
        <a:p>
          <a:endParaRPr lang="en-US"/>
        </a:p>
      </dgm:t>
    </dgm:pt>
    <dgm:pt modelId="{AA755D7B-9684-4318-B47D-1F7D8B3FF9D1}" type="sibTrans" cxnId="{5C28CECB-762B-4599-A862-BCF20D993CF2}">
      <dgm:prSet/>
      <dgm:spPr/>
      <dgm:t>
        <a:bodyPr/>
        <a:lstStyle/>
        <a:p>
          <a:endParaRPr lang="en-US"/>
        </a:p>
      </dgm:t>
    </dgm:pt>
    <dgm:pt modelId="{8FE434DA-6A1B-4216-917E-13EB7F77532E}">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gm:t>
    </dgm:pt>
    <dgm:pt modelId="{80302331-4B8B-41EB-A09A-3AA5F58D06CA}" type="parTrans" cxnId="{2D8A30DC-233F-462B-8899-94D6EADE1C31}">
      <dgm:prSet/>
      <dgm:spPr/>
      <dgm:t>
        <a:bodyPr/>
        <a:lstStyle/>
        <a:p>
          <a:endParaRPr lang="en-US"/>
        </a:p>
      </dgm:t>
    </dgm:pt>
    <dgm:pt modelId="{20D02682-3992-4108-A2F0-ED5F1549544D}" type="sibTrans" cxnId="{2D8A30DC-233F-462B-8899-94D6EADE1C31}">
      <dgm:prSet/>
      <dgm:spPr/>
      <dgm:t>
        <a:bodyPr/>
        <a:lstStyle/>
        <a:p>
          <a:endParaRPr lang="en-US"/>
        </a:p>
      </dgm:t>
    </dgm:pt>
    <dgm:pt modelId="{E11D20D0-74A2-4792-868F-F82184FD6C4B}">
      <dgm:prSet phldrT="[Text]" custT="1"/>
      <dgm:spPr>
        <a:solidFill>
          <a:srgbClr val="4472C4"/>
        </a:solidFill>
        <a:ln w="12700" cap="flat" cmpd="sng" algn="ctr">
          <a:solidFill>
            <a:prstClr val="white">
              <a:hueOff val="0"/>
              <a:satOff val="0"/>
              <a:lumOff val="0"/>
              <a:alphaOff val="0"/>
            </a:prstClr>
          </a:solidFill>
          <a:prstDash val="solid"/>
          <a:miter lim="800000"/>
        </a:ln>
        <a:effectLst/>
      </dgm:spPr>
      <dgm:t>
        <a:bodyPr spcFirstLastPara="0" vert="horz" wrap="square" lIns="64008" tIns="21336" rIns="21336" bIns="21336" numCol="1" spcCol="1270" anchor="ctr" anchorCtr="0"/>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gm:t>
    </dgm:pt>
    <dgm:pt modelId="{B411D7AB-8AED-4F76-BEE6-60E4746F2147}" type="parTrans" cxnId="{90BB73AB-8E66-40DB-817C-AB1B977D35E3}">
      <dgm:prSet/>
      <dgm:spPr/>
      <dgm:t>
        <a:bodyPr/>
        <a:lstStyle/>
        <a:p>
          <a:endParaRPr lang="en-US"/>
        </a:p>
      </dgm:t>
    </dgm:pt>
    <dgm:pt modelId="{F3A01374-15FF-4C3B-8A3C-28DCF836852D}" type="sibTrans" cxnId="{90BB73AB-8E66-40DB-817C-AB1B977D35E3}">
      <dgm:prSet/>
      <dgm:spPr/>
      <dgm:t>
        <a:bodyPr/>
        <a:lstStyle/>
        <a:p>
          <a:endParaRPr lang="en-US"/>
        </a:p>
      </dgm:t>
    </dgm:pt>
    <dgm:pt modelId="{57E7CA9B-3907-4222-B214-FFD942508BA1}">
      <dgm:prSet phldrT="[Text]" custT="1"/>
      <dgm:spPr>
        <a:solidFill>
          <a:srgbClr val="C55A11"/>
        </a:solidFill>
      </dgm:spPr>
      <dgm:t>
        <a:bodyPr/>
        <a:lstStyle/>
        <a:p>
          <a:r>
            <a:rPr lang="en-US" sz="1400" b="1"/>
            <a:t>Recommendations</a:t>
          </a:r>
          <a:endParaRPr lang="en-US" sz="1400"/>
        </a:p>
      </dgm:t>
    </dgm:pt>
    <dgm:pt modelId="{9E3E3A81-0B1F-4539-9FCC-2A0D337BAEE6}" type="parTrans" cxnId="{FF44FD0C-56BA-41CE-A0E1-B368D8158814}">
      <dgm:prSet/>
      <dgm:spPr/>
      <dgm:t>
        <a:bodyPr/>
        <a:lstStyle/>
        <a:p>
          <a:endParaRPr lang="en-US"/>
        </a:p>
      </dgm:t>
    </dgm:pt>
    <dgm:pt modelId="{A7278CAB-78AA-4434-B034-197FF7283C74}" type="sibTrans" cxnId="{FF44FD0C-56BA-41CE-A0E1-B368D8158814}">
      <dgm:prSet/>
      <dgm:spPr/>
      <dgm:t>
        <a:bodyPr/>
        <a:lstStyle/>
        <a:p>
          <a:endParaRPr lang="en-US"/>
        </a:p>
      </dgm:t>
    </dgm:pt>
    <dgm:pt modelId="{ACB31060-6693-4C8D-8078-22E97D8608FF}" type="pres">
      <dgm:prSet presAssocID="{7E3260D9-E9F0-4834-9880-EA3DA19A6EAC}" presName="Name0" presStyleCnt="0">
        <dgm:presLayoutVars>
          <dgm:dir/>
          <dgm:animLvl val="lvl"/>
          <dgm:resizeHandles val="exact"/>
        </dgm:presLayoutVars>
      </dgm:prSet>
      <dgm:spPr/>
    </dgm:pt>
    <dgm:pt modelId="{BB4272D9-DA37-42BF-BFA1-3E4E095733B6}" type="pres">
      <dgm:prSet presAssocID="{F46716B8-48D7-41FB-A1EC-284CDBC83710}" presName="parTxOnly" presStyleLbl="node1" presStyleIdx="0" presStyleCnt="4">
        <dgm:presLayoutVars>
          <dgm:chMax val="0"/>
          <dgm:chPref val="0"/>
          <dgm:bulletEnabled val="1"/>
        </dgm:presLayoutVars>
      </dgm:prSet>
      <dgm:spPr>
        <a:xfrm>
          <a:off x="3627" y="138130"/>
          <a:ext cx="1843483" cy="737393"/>
        </a:xfrm>
        <a:prstGeom prst="chevron">
          <a:avLst/>
        </a:prstGeom>
      </dgm:spPr>
    </dgm:pt>
    <dgm:pt modelId="{E5C8CD99-A1E9-4BDC-B298-EE2EB6D3AC21}" type="pres">
      <dgm:prSet presAssocID="{AA755D7B-9684-4318-B47D-1F7D8B3FF9D1}" presName="parTxOnlySpace" presStyleCnt="0"/>
      <dgm:spPr/>
    </dgm:pt>
    <dgm:pt modelId="{1E450910-E900-4808-956A-2EFA343714D3}" type="pres">
      <dgm:prSet presAssocID="{8FE434DA-6A1B-4216-917E-13EB7F77532E}" presName="parTxOnly" presStyleLbl="node1" presStyleIdx="1" presStyleCnt="4" custLinFactNeighborY="-1278">
        <dgm:presLayoutVars>
          <dgm:chMax val="0"/>
          <dgm:chPref val="0"/>
          <dgm:bulletEnabled val="1"/>
        </dgm:presLayoutVars>
      </dgm:prSet>
      <dgm:spPr>
        <a:xfrm>
          <a:off x="1662762" y="128706"/>
          <a:ext cx="1843483" cy="737393"/>
        </a:xfrm>
        <a:prstGeom prst="chevron">
          <a:avLst/>
        </a:prstGeom>
      </dgm:spPr>
    </dgm:pt>
    <dgm:pt modelId="{BAA0BC9A-5CDB-4DE3-AD56-FA6D301D647D}" type="pres">
      <dgm:prSet presAssocID="{20D02682-3992-4108-A2F0-ED5F1549544D}" presName="parTxOnlySpace" presStyleCnt="0"/>
      <dgm:spPr/>
    </dgm:pt>
    <dgm:pt modelId="{02A84343-687A-41B0-A5B5-4CF50790E5AF}" type="pres">
      <dgm:prSet presAssocID="{E11D20D0-74A2-4792-868F-F82184FD6C4B}" presName="parTxOnly" presStyleLbl="node1" presStyleIdx="2" presStyleCnt="4">
        <dgm:presLayoutVars>
          <dgm:chMax val="0"/>
          <dgm:chPref val="0"/>
          <dgm:bulletEnabled val="1"/>
        </dgm:presLayoutVars>
      </dgm:prSet>
      <dgm:spPr>
        <a:xfrm>
          <a:off x="3321896" y="138130"/>
          <a:ext cx="1843483" cy="737393"/>
        </a:xfrm>
        <a:prstGeom prst="chevron">
          <a:avLst/>
        </a:prstGeom>
      </dgm:spPr>
    </dgm:pt>
    <dgm:pt modelId="{0FD3A461-439F-4A87-90A0-B5C8CAB07E5E}" type="pres">
      <dgm:prSet presAssocID="{F3A01374-15FF-4C3B-8A3C-28DCF836852D}" presName="parTxOnlySpace" presStyleCnt="0"/>
      <dgm:spPr/>
    </dgm:pt>
    <dgm:pt modelId="{1535A249-CBEE-4527-8B66-80714624F211}" type="pres">
      <dgm:prSet presAssocID="{57E7CA9B-3907-4222-B214-FFD942508BA1}" presName="parTxOnly" presStyleLbl="node1" presStyleIdx="3" presStyleCnt="4" custScaleX="125738">
        <dgm:presLayoutVars>
          <dgm:chMax val="0"/>
          <dgm:chPref val="0"/>
          <dgm:bulletEnabled val="1"/>
        </dgm:presLayoutVars>
      </dgm:prSet>
      <dgm:spPr/>
    </dgm:pt>
  </dgm:ptLst>
  <dgm:cxnLst>
    <dgm:cxn modelId="{FF44FD0C-56BA-41CE-A0E1-B368D8158814}" srcId="{7E3260D9-E9F0-4834-9880-EA3DA19A6EAC}" destId="{57E7CA9B-3907-4222-B214-FFD942508BA1}" srcOrd="3" destOrd="0" parTransId="{9E3E3A81-0B1F-4539-9FCC-2A0D337BAEE6}" sibTransId="{A7278CAB-78AA-4434-B034-197FF7283C74}"/>
    <dgm:cxn modelId="{3EB88A16-AAE2-49D9-8302-997AD89FD721}" type="presOf" srcId="{F46716B8-48D7-41FB-A1EC-284CDBC83710}" destId="{BB4272D9-DA37-42BF-BFA1-3E4E095733B6}" srcOrd="0" destOrd="0" presId="urn:microsoft.com/office/officeart/2005/8/layout/chevron1"/>
    <dgm:cxn modelId="{5C842E2D-70E0-44B6-BDA4-17E9912FA889}" type="presOf" srcId="{E11D20D0-74A2-4792-868F-F82184FD6C4B}" destId="{02A84343-687A-41B0-A5B5-4CF50790E5AF}" srcOrd="0" destOrd="0" presId="urn:microsoft.com/office/officeart/2005/8/layout/chevron1"/>
    <dgm:cxn modelId="{A257C07C-738B-41BB-99F1-AAC055B80CCF}" type="presOf" srcId="{57E7CA9B-3907-4222-B214-FFD942508BA1}" destId="{1535A249-CBEE-4527-8B66-80714624F211}" srcOrd="0" destOrd="0" presId="urn:microsoft.com/office/officeart/2005/8/layout/chevron1"/>
    <dgm:cxn modelId="{90BB73AB-8E66-40DB-817C-AB1B977D35E3}" srcId="{7E3260D9-E9F0-4834-9880-EA3DA19A6EAC}" destId="{E11D20D0-74A2-4792-868F-F82184FD6C4B}" srcOrd="2" destOrd="0" parTransId="{B411D7AB-8AED-4F76-BEE6-60E4746F2147}" sibTransId="{F3A01374-15FF-4C3B-8A3C-28DCF836852D}"/>
    <dgm:cxn modelId="{7182D8BB-3462-4795-96C7-1A2AF0A6E697}" type="presOf" srcId="{8FE434DA-6A1B-4216-917E-13EB7F77532E}" destId="{1E450910-E900-4808-956A-2EFA343714D3}" srcOrd="0" destOrd="0" presId="urn:microsoft.com/office/officeart/2005/8/layout/chevron1"/>
    <dgm:cxn modelId="{5C28CECB-762B-4599-A862-BCF20D993CF2}" srcId="{7E3260D9-E9F0-4834-9880-EA3DA19A6EAC}" destId="{F46716B8-48D7-41FB-A1EC-284CDBC83710}" srcOrd="0" destOrd="0" parTransId="{1BE14E03-2E48-4EE7-82FC-010BC3A9BBAF}" sibTransId="{AA755D7B-9684-4318-B47D-1F7D8B3FF9D1}"/>
    <dgm:cxn modelId="{2D8A30DC-233F-462B-8899-94D6EADE1C31}" srcId="{7E3260D9-E9F0-4834-9880-EA3DA19A6EAC}" destId="{8FE434DA-6A1B-4216-917E-13EB7F77532E}" srcOrd="1" destOrd="0" parTransId="{80302331-4B8B-41EB-A09A-3AA5F58D06CA}" sibTransId="{20D02682-3992-4108-A2F0-ED5F1549544D}"/>
    <dgm:cxn modelId="{E428CEDD-D499-4ED7-B6E0-A0EA6660B180}" type="presOf" srcId="{7E3260D9-E9F0-4834-9880-EA3DA19A6EAC}" destId="{ACB31060-6693-4C8D-8078-22E97D8608FF}" srcOrd="0" destOrd="0" presId="urn:microsoft.com/office/officeart/2005/8/layout/chevron1"/>
    <dgm:cxn modelId="{A3338037-7DB3-4E78-9C2E-D638D47C9916}" type="presParOf" srcId="{ACB31060-6693-4C8D-8078-22E97D8608FF}" destId="{BB4272D9-DA37-42BF-BFA1-3E4E095733B6}" srcOrd="0" destOrd="0" presId="urn:microsoft.com/office/officeart/2005/8/layout/chevron1"/>
    <dgm:cxn modelId="{3653321B-152B-430B-A602-5C6A90527A45}" type="presParOf" srcId="{ACB31060-6693-4C8D-8078-22E97D8608FF}" destId="{E5C8CD99-A1E9-4BDC-B298-EE2EB6D3AC21}" srcOrd="1" destOrd="0" presId="urn:microsoft.com/office/officeart/2005/8/layout/chevron1"/>
    <dgm:cxn modelId="{39A61BDD-0BB8-43B7-95CB-531C8357CA32}" type="presParOf" srcId="{ACB31060-6693-4C8D-8078-22E97D8608FF}" destId="{1E450910-E900-4808-956A-2EFA343714D3}" srcOrd="2" destOrd="0" presId="urn:microsoft.com/office/officeart/2005/8/layout/chevron1"/>
    <dgm:cxn modelId="{BA084EC7-14EB-4128-94AE-ECFF3A886929}" type="presParOf" srcId="{ACB31060-6693-4C8D-8078-22E97D8608FF}" destId="{BAA0BC9A-5CDB-4DE3-AD56-FA6D301D647D}" srcOrd="3" destOrd="0" presId="urn:microsoft.com/office/officeart/2005/8/layout/chevron1"/>
    <dgm:cxn modelId="{891FD0B8-0213-4063-91B6-53FCD163CE5E}" type="presParOf" srcId="{ACB31060-6693-4C8D-8078-22E97D8608FF}" destId="{02A84343-687A-41B0-A5B5-4CF50790E5AF}" srcOrd="4" destOrd="0" presId="urn:microsoft.com/office/officeart/2005/8/layout/chevron1"/>
    <dgm:cxn modelId="{9FC4920E-35C8-42B4-9BB4-A330E809C76E}" type="presParOf" srcId="{ACB31060-6693-4C8D-8078-22E97D8608FF}" destId="{0FD3A461-439F-4A87-90A0-B5C8CAB07E5E}" srcOrd="5" destOrd="0" presId="urn:microsoft.com/office/officeart/2005/8/layout/chevron1"/>
    <dgm:cxn modelId="{2F162653-92A1-4CC1-A55F-0F43A65950FB}" type="presParOf" srcId="{ACB31060-6693-4C8D-8078-22E97D8608FF}" destId="{1535A249-CBEE-4527-8B66-80714624F211}"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72D9-DA37-42BF-BFA1-3E4E095733B6}">
      <dsp:nvSpPr>
        <dsp:cNvPr id="0" name=""/>
        <dsp:cNvSpPr/>
      </dsp:nvSpPr>
      <dsp:spPr>
        <a:xfrm>
          <a:off x="4836" y="1126017"/>
          <a:ext cx="2458246" cy="9832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Identify Strategic Areas</a:t>
          </a:r>
        </a:p>
      </dsp:txBody>
      <dsp:txXfrm>
        <a:off x="496485" y="1126017"/>
        <a:ext cx="1474948" cy="983298"/>
      </dsp:txXfrm>
    </dsp:sp>
    <dsp:sp modelId="{1E450910-E900-4808-956A-2EFA343714D3}">
      <dsp:nvSpPr>
        <dsp:cNvPr id="0" name=""/>
        <dsp:cNvSpPr/>
      </dsp:nvSpPr>
      <dsp:spPr>
        <a:xfrm>
          <a:off x="2217258" y="1126017"/>
          <a:ext cx="2458246" cy="9832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Property Inventory</a:t>
          </a:r>
        </a:p>
      </dsp:txBody>
      <dsp:txXfrm>
        <a:off x="2708907" y="1126017"/>
        <a:ext cx="1474948" cy="983298"/>
      </dsp:txXfrm>
    </dsp:sp>
    <dsp:sp modelId="{02A84343-687A-41B0-A5B5-4CF50790E5AF}">
      <dsp:nvSpPr>
        <dsp:cNvPr id="0" name=""/>
        <dsp:cNvSpPr/>
      </dsp:nvSpPr>
      <dsp:spPr>
        <a:xfrm>
          <a:off x="4429679" y="1126017"/>
          <a:ext cx="2458246" cy="9832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Property Assessment</a:t>
          </a:r>
        </a:p>
      </dsp:txBody>
      <dsp:txXfrm>
        <a:off x="4921328" y="1126017"/>
        <a:ext cx="1474948" cy="983298"/>
      </dsp:txXfrm>
    </dsp:sp>
    <dsp:sp modelId="{1535A249-CBEE-4527-8B66-80714624F211}">
      <dsp:nvSpPr>
        <dsp:cNvPr id="0" name=""/>
        <dsp:cNvSpPr/>
      </dsp:nvSpPr>
      <dsp:spPr>
        <a:xfrm>
          <a:off x="6642101" y="1126017"/>
          <a:ext cx="3090949" cy="9832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100000"/>
            </a:lnSpc>
            <a:spcBef>
              <a:spcPct val="0"/>
            </a:spcBef>
            <a:spcAft>
              <a:spcPts val="0"/>
            </a:spcAft>
            <a:buNone/>
          </a:pPr>
          <a:r>
            <a:rPr lang="en-US" sz="1600" kern="1200">
              <a:solidFill>
                <a:prstClr val="white"/>
              </a:solidFill>
              <a:latin typeface="Calibri" panose="020F0502020204030204" pitchFamily="34" charset="0"/>
              <a:ea typeface="+mn-ea"/>
              <a:cs typeface="Calibri" panose="020F0502020204030204" pitchFamily="34" charset="0"/>
            </a:rPr>
            <a:t>Best Practices/</a:t>
          </a:r>
        </a:p>
        <a:p>
          <a:pPr marL="0" lvl="0" indent="0" algn="ctr" defTabSz="711200">
            <a:lnSpc>
              <a:spcPct val="100000"/>
            </a:lnSpc>
            <a:spcBef>
              <a:spcPct val="0"/>
            </a:spcBef>
            <a:spcAft>
              <a:spcPts val="0"/>
            </a:spcAft>
            <a:buNone/>
          </a:pPr>
          <a:r>
            <a:rPr lang="en-US" sz="1600" kern="1200">
              <a:solidFill>
                <a:prstClr val="white"/>
              </a:solidFill>
              <a:latin typeface="Calibri" panose="020F0502020204030204" pitchFamily="34" charset="0"/>
              <a:ea typeface="+mn-ea"/>
              <a:cs typeface="Calibri" panose="020F0502020204030204" pitchFamily="34" charset="0"/>
            </a:rPr>
            <a:t>Recommendations</a:t>
          </a:r>
        </a:p>
      </dsp:txBody>
      <dsp:txXfrm>
        <a:off x="7133750" y="1126017"/>
        <a:ext cx="2107651" cy="9832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72D9-DA37-42BF-BFA1-3E4E095733B6}">
      <dsp:nvSpPr>
        <dsp:cNvPr id="0" name=""/>
        <dsp:cNvSpPr/>
      </dsp:nvSpPr>
      <dsp:spPr>
        <a:xfrm>
          <a:off x="3627" y="138130"/>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sp:txBody>
      <dsp:txXfrm>
        <a:off x="372324" y="138130"/>
        <a:ext cx="1106090" cy="737393"/>
      </dsp:txXfrm>
    </dsp:sp>
    <dsp:sp modelId="{1E450910-E900-4808-956A-2EFA343714D3}">
      <dsp:nvSpPr>
        <dsp:cNvPr id="0" name=""/>
        <dsp:cNvSpPr/>
      </dsp:nvSpPr>
      <dsp:spPr>
        <a:xfrm>
          <a:off x="1662762" y="128706"/>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sp:txBody>
      <dsp:txXfrm>
        <a:off x="2031459" y="128706"/>
        <a:ext cx="1106090" cy="737393"/>
      </dsp:txXfrm>
    </dsp:sp>
    <dsp:sp modelId="{02A84343-687A-41B0-A5B5-4CF50790E5AF}">
      <dsp:nvSpPr>
        <dsp:cNvPr id="0" name=""/>
        <dsp:cNvSpPr/>
      </dsp:nvSpPr>
      <dsp:spPr>
        <a:xfrm>
          <a:off x="3321896" y="138130"/>
          <a:ext cx="1843483" cy="737393"/>
        </a:xfrm>
        <a:prstGeom prst="chevron">
          <a:avLst/>
        </a:prstGeom>
        <a:solidFill>
          <a:srgbClr val="4472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sp:txBody>
      <dsp:txXfrm>
        <a:off x="3690593" y="138130"/>
        <a:ext cx="1106090" cy="737393"/>
      </dsp:txXfrm>
    </dsp:sp>
    <dsp:sp modelId="{1535A249-CBEE-4527-8B66-80714624F211}">
      <dsp:nvSpPr>
        <dsp:cNvPr id="0" name=""/>
        <dsp:cNvSpPr/>
      </dsp:nvSpPr>
      <dsp:spPr>
        <a:xfrm>
          <a:off x="4981031" y="138130"/>
          <a:ext cx="2317958" cy="737393"/>
        </a:xfrm>
        <a:prstGeom prst="chevron">
          <a:avLst/>
        </a:prstGeom>
        <a:solidFill>
          <a:srgbClr val="C55A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Recommendations</a:t>
          </a:r>
          <a:endParaRPr lang="en-US" sz="1400" kern="1200"/>
        </a:p>
      </dsp:txBody>
      <dsp:txXfrm>
        <a:off x="5349728" y="138130"/>
        <a:ext cx="1580565" cy="7373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72D9-DA37-42BF-BFA1-3E4E095733B6}">
      <dsp:nvSpPr>
        <dsp:cNvPr id="0" name=""/>
        <dsp:cNvSpPr/>
      </dsp:nvSpPr>
      <dsp:spPr>
        <a:xfrm>
          <a:off x="3627" y="138130"/>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sp:txBody>
      <dsp:txXfrm>
        <a:off x="372324" y="138130"/>
        <a:ext cx="1106090" cy="737393"/>
      </dsp:txXfrm>
    </dsp:sp>
    <dsp:sp modelId="{1E450910-E900-4808-956A-2EFA343714D3}">
      <dsp:nvSpPr>
        <dsp:cNvPr id="0" name=""/>
        <dsp:cNvSpPr/>
      </dsp:nvSpPr>
      <dsp:spPr>
        <a:xfrm>
          <a:off x="1662762" y="128706"/>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sp:txBody>
      <dsp:txXfrm>
        <a:off x="2031459" y="128706"/>
        <a:ext cx="1106090" cy="737393"/>
      </dsp:txXfrm>
    </dsp:sp>
    <dsp:sp modelId="{02A84343-687A-41B0-A5B5-4CF50790E5AF}">
      <dsp:nvSpPr>
        <dsp:cNvPr id="0" name=""/>
        <dsp:cNvSpPr/>
      </dsp:nvSpPr>
      <dsp:spPr>
        <a:xfrm>
          <a:off x="3321896" y="138130"/>
          <a:ext cx="1843483" cy="737393"/>
        </a:xfrm>
        <a:prstGeom prst="chevron">
          <a:avLst/>
        </a:prstGeom>
        <a:solidFill>
          <a:srgbClr val="4472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sp:txBody>
      <dsp:txXfrm>
        <a:off x="3690593" y="138130"/>
        <a:ext cx="1106090" cy="737393"/>
      </dsp:txXfrm>
    </dsp:sp>
    <dsp:sp modelId="{1535A249-CBEE-4527-8B66-80714624F211}">
      <dsp:nvSpPr>
        <dsp:cNvPr id="0" name=""/>
        <dsp:cNvSpPr/>
      </dsp:nvSpPr>
      <dsp:spPr>
        <a:xfrm>
          <a:off x="4981031" y="138130"/>
          <a:ext cx="2317958" cy="737393"/>
        </a:xfrm>
        <a:prstGeom prst="chevron">
          <a:avLst/>
        </a:prstGeom>
        <a:solidFill>
          <a:srgbClr val="C55A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Recommendations</a:t>
          </a:r>
          <a:endParaRPr lang="en-US" sz="1400" kern="1200"/>
        </a:p>
      </dsp:txBody>
      <dsp:txXfrm>
        <a:off x="5349728" y="138130"/>
        <a:ext cx="1580565" cy="7373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72D9-DA37-42BF-BFA1-3E4E095733B6}">
      <dsp:nvSpPr>
        <dsp:cNvPr id="0" name=""/>
        <dsp:cNvSpPr/>
      </dsp:nvSpPr>
      <dsp:spPr>
        <a:xfrm>
          <a:off x="3627" y="138130"/>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sp:txBody>
      <dsp:txXfrm>
        <a:off x="372324" y="138130"/>
        <a:ext cx="1106090" cy="737393"/>
      </dsp:txXfrm>
    </dsp:sp>
    <dsp:sp modelId="{1E450910-E900-4808-956A-2EFA343714D3}">
      <dsp:nvSpPr>
        <dsp:cNvPr id="0" name=""/>
        <dsp:cNvSpPr/>
      </dsp:nvSpPr>
      <dsp:spPr>
        <a:xfrm>
          <a:off x="1662762" y="128706"/>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sp:txBody>
      <dsp:txXfrm>
        <a:off x="2031459" y="128706"/>
        <a:ext cx="1106090" cy="737393"/>
      </dsp:txXfrm>
    </dsp:sp>
    <dsp:sp modelId="{02A84343-687A-41B0-A5B5-4CF50790E5AF}">
      <dsp:nvSpPr>
        <dsp:cNvPr id="0" name=""/>
        <dsp:cNvSpPr/>
      </dsp:nvSpPr>
      <dsp:spPr>
        <a:xfrm>
          <a:off x="3321896" y="138130"/>
          <a:ext cx="1843483" cy="737393"/>
        </a:xfrm>
        <a:prstGeom prst="chevron">
          <a:avLst/>
        </a:prstGeom>
        <a:solidFill>
          <a:srgbClr val="4472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sp:txBody>
      <dsp:txXfrm>
        <a:off x="3690593" y="138130"/>
        <a:ext cx="1106090" cy="737393"/>
      </dsp:txXfrm>
    </dsp:sp>
    <dsp:sp modelId="{1535A249-CBEE-4527-8B66-80714624F211}">
      <dsp:nvSpPr>
        <dsp:cNvPr id="0" name=""/>
        <dsp:cNvSpPr/>
      </dsp:nvSpPr>
      <dsp:spPr>
        <a:xfrm>
          <a:off x="4981031" y="138130"/>
          <a:ext cx="2317958" cy="737393"/>
        </a:xfrm>
        <a:prstGeom prst="chevron">
          <a:avLst/>
        </a:prstGeom>
        <a:solidFill>
          <a:srgbClr val="C55A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Recommendations</a:t>
          </a:r>
          <a:endParaRPr lang="en-US" sz="1400" kern="1200"/>
        </a:p>
      </dsp:txBody>
      <dsp:txXfrm>
        <a:off x="5349728" y="138130"/>
        <a:ext cx="1580565" cy="7373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72D9-DA37-42BF-BFA1-3E4E095733B6}">
      <dsp:nvSpPr>
        <dsp:cNvPr id="0" name=""/>
        <dsp:cNvSpPr/>
      </dsp:nvSpPr>
      <dsp:spPr>
        <a:xfrm>
          <a:off x="3627" y="138130"/>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sp:txBody>
      <dsp:txXfrm>
        <a:off x="372324" y="138130"/>
        <a:ext cx="1106090" cy="737393"/>
      </dsp:txXfrm>
    </dsp:sp>
    <dsp:sp modelId="{1E450910-E900-4808-956A-2EFA343714D3}">
      <dsp:nvSpPr>
        <dsp:cNvPr id="0" name=""/>
        <dsp:cNvSpPr/>
      </dsp:nvSpPr>
      <dsp:spPr>
        <a:xfrm>
          <a:off x="1662762" y="128706"/>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sp:txBody>
      <dsp:txXfrm>
        <a:off x="2031459" y="128706"/>
        <a:ext cx="1106090" cy="737393"/>
      </dsp:txXfrm>
    </dsp:sp>
    <dsp:sp modelId="{02A84343-687A-41B0-A5B5-4CF50790E5AF}">
      <dsp:nvSpPr>
        <dsp:cNvPr id="0" name=""/>
        <dsp:cNvSpPr/>
      </dsp:nvSpPr>
      <dsp:spPr>
        <a:xfrm>
          <a:off x="3321896" y="138130"/>
          <a:ext cx="1843483" cy="737393"/>
        </a:xfrm>
        <a:prstGeom prst="chevron">
          <a:avLst/>
        </a:prstGeom>
        <a:solidFill>
          <a:srgbClr val="4472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sp:txBody>
      <dsp:txXfrm>
        <a:off x="3690593" y="138130"/>
        <a:ext cx="1106090" cy="737393"/>
      </dsp:txXfrm>
    </dsp:sp>
    <dsp:sp modelId="{1535A249-CBEE-4527-8B66-80714624F211}">
      <dsp:nvSpPr>
        <dsp:cNvPr id="0" name=""/>
        <dsp:cNvSpPr/>
      </dsp:nvSpPr>
      <dsp:spPr>
        <a:xfrm>
          <a:off x="4981031" y="138130"/>
          <a:ext cx="2317958" cy="737393"/>
        </a:xfrm>
        <a:prstGeom prst="chevron">
          <a:avLst/>
        </a:prstGeom>
        <a:solidFill>
          <a:srgbClr val="C55A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Recommendations</a:t>
          </a:r>
          <a:endParaRPr lang="en-US" sz="1400" kern="1200"/>
        </a:p>
      </dsp:txBody>
      <dsp:txXfrm>
        <a:off x="5349728" y="138130"/>
        <a:ext cx="1580565" cy="737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72D9-DA37-42BF-BFA1-3E4E095733B6}">
      <dsp:nvSpPr>
        <dsp:cNvPr id="0" name=""/>
        <dsp:cNvSpPr/>
      </dsp:nvSpPr>
      <dsp:spPr>
        <a:xfrm>
          <a:off x="4836" y="1126017"/>
          <a:ext cx="2458246" cy="9832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Identify Strategic Areas</a:t>
          </a:r>
        </a:p>
      </dsp:txBody>
      <dsp:txXfrm>
        <a:off x="496485" y="1126017"/>
        <a:ext cx="1474948" cy="983298"/>
      </dsp:txXfrm>
    </dsp:sp>
    <dsp:sp modelId="{1E450910-E900-4808-956A-2EFA343714D3}">
      <dsp:nvSpPr>
        <dsp:cNvPr id="0" name=""/>
        <dsp:cNvSpPr/>
      </dsp:nvSpPr>
      <dsp:spPr>
        <a:xfrm>
          <a:off x="2217258" y="1126017"/>
          <a:ext cx="2458246" cy="9832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Property Inventory</a:t>
          </a:r>
        </a:p>
      </dsp:txBody>
      <dsp:txXfrm>
        <a:off x="2708907" y="1126017"/>
        <a:ext cx="1474948" cy="983298"/>
      </dsp:txXfrm>
    </dsp:sp>
    <dsp:sp modelId="{02A84343-687A-41B0-A5B5-4CF50790E5AF}">
      <dsp:nvSpPr>
        <dsp:cNvPr id="0" name=""/>
        <dsp:cNvSpPr/>
      </dsp:nvSpPr>
      <dsp:spPr>
        <a:xfrm>
          <a:off x="4429679" y="1126017"/>
          <a:ext cx="2458246" cy="9832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Property Assessment</a:t>
          </a:r>
        </a:p>
      </dsp:txBody>
      <dsp:txXfrm>
        <a:off x="4921328" y="1126017"/>
        <a:ext cx="1474948" cy="983298"/>
      </dsp:txXfrm>
    </dsp:sp>
    <dsp:sp modelId="{1535A249-CBEE-4527-8B66-80714624F211}">
      <dsp:nvSpPr>
        <dsp:cNvPr id="0" name=""/>
        <dsp:cNvSpPr/>
      </dsp:nvSpPr>
      <dsp:spPr>
        <a:xfrm>
          <a:off x="6642101" y="1126017"/>
          <a:ext cx="3090949" cy="9832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100000"/>
            </a:lnSpc>
            <a:spcBef>
              <a:spcPct val="0"/>
            </a:spcBef>
            <a:spcAft>
              <a:spcPts val="0"/>
            </a:spcAft>
            <a:buNone/>
          </a:pPr>
          <a:r>
            <a:rPr lang="en-US" sz="1600" kern="1200">
              <a:solidFill>
                <a:prstClr val="white"/>
              </a:solidFill>
              <a:latin typeface="Calibri" panose="020F0502020204030204" pitchFamily="34" charset="0"/>
              <a:ea typeface="+mn-ea"/>
              <a:cs typeface="Calibri" panose="020F0502020204030204" pitchFamily="34" charset="0"/>
            </a:rPr>
            <a:t>Best Practices/</a:t>
          </a:r>
        </a:p>
        <a:p>
          <a:pPr marL="0" lvl="0" indent="0" algn="ctr" defTabSz="711200">
            <a:lnSpc>
              <a:spcPct val="100000"/>
            </a:lnSpc>
            <a:spcBef>
              <a:spcPct val="0"/>
            </a:spcBef>
            <a:spcAft>
              <a:spcPts val="0"/>
            </a:spcAft>
            <a:buNone/>
          </a:pPr>
          <a:r>
            <a:rPr lang="en-US" sz="1600" kern="1200">
              <a:solidFill>
                <a:prstClr val="white"/>
              </a:solidFill>
              <a:latin typeface="Calibri" panose="020F0502020204030204" pitchFamily="34" charset="0"/>
              <a:ea typeface="+mn-ea"/>
              <a:cs typeface="Calibri" panose="020F0502020204030204" pitchFamily="34" charset="0"/>
            </a:rPr>
            <a:t>Recommendations</a:t>
          </a:r>
        </a:p>
      </dsp:txBody>
      <dsp:txXfrm>
        <a:off x="7133750" y="1126017"/>
        <a:ext cx="2107651" cy="9832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72D9-DA37-42BF-BFA1-3E4E095733B6}">
      <dsp:nvSpPr>
        <dsp:cNvPr id="0" name=""/>
        <dsp:cNvSpPr/>
      </dsp:nvSpPr>
      <dsp:spPr>
        <a:xfrm>
          <a:off x="3627" y="138130"/>
          <a:ext cx="1843483" cy="737393"/>
        </a:xfrm>
        <a:prstGeom prst="chevron">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t>Identify</a:t>
          </a:r>
          <a:r>
            <a:rPr lang="en-US" sz="1600" kern="1200"/>
            <a:t> </a:t>
          </a:r>
          <a:r>
            <a:rPr lang="en-US" sz="1600" b="1" kern="1200"/>
            <a:t>Strategic</a:t>
          </a:r>
          <a:r>
            <a:rPr lang="en-US" sz="1600" kern="1200"/>
            <a:t> </a:t>
          </a:r>
          <a:r>
            <a:rPr lang="en-US" sz="1600" b="1" kern="1200"/>
            <a:t>Areas</a:t>
          </a:r>
        </a:p>
      </dsp:txBody>
      <dsp:txXfrm>
        <a:off x="372324" y="138130"/>
        <a:ext cx="1106090" cy="737393"/>
      </dsp:txXfrm>
    </dsp:sp>
    <dsp:sp modelId="{1E450910-E900-4808-956A-2EFA343714D3}">
      <dsp:nvSpPr>
        <dsp:cNvPr id="0" name=""/>
        <dsp:cNvSpPr/>
      </dsp:nvSpPr>
      <dsp:spPr>
        <a:xfrm>
          <a:off x="1662762" y="128706"/>
          <a:ext cx="1843483" cy="73739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Property Inventory</a:t>
          </a:r>
        </a:p>
      </dsp:txBody>
      <dsp:txXfrm>
        <a:off x="2031459" y="128706"/>
        <a:ext cx="1106090" cy="737393"/>
      </dsp:txXfrm>
    </dsp:sp>
    <dsp:sp modelId="{02A84343-687A-41B0-A5B5-4CF50790E5AF}">
      <dsp:nvSpPr>
        <dsp:cNvPr id="0" name=""/>
        <dsp:cNvSpPr/>
      </dsp:nvSpPr>
      <dsp:spPr>
        <a:xfrm>
          <a:off x="3321896" y="138130"/>
          <a:ext cx="1843483" cy="73739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Property Assessment</a:t>
          </a:r>
        </a:p>
      </dsp:txBody>
      <dsp:txXfrm>
        <a:off x="3690593" y="138130"/>
        <a:ext cx="1106090" cy="737393"/>
      </dsp:txXfrm>
    </dsp:sp>
    <dsp:sp modelId="{1535A249-CBEE-4527-8B66-80714624F211}">
      <dsp:nvSpPr>
        <dsp:cNvPr id="0" name=""/>
        <dsp:cNvSpPr/>
      </dsp:nvSpPr>
      <dsp:spPr>
        <a:xfrm>
          <a:off x="4981031" y="138130"/>
          <a:ext cx="2317958" cy="73739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Recommendations</a:t>
          </a:r>
        </a:p>
      </dsp:txBody>
      <dsp:txXfrm>
        <a:off x="5349728" y="138130"/>
        <a:ext cx="1580565" cy="737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72D9-DA37-42BF-BFA1-3E4E095733B6}">
      <dsp:nvSpPr>
        <dsp:cNvPr id="0" name=""/>
        <dsp:cNvSpPr/>
      </dsp:nvSpPr>
      <dsp:spPr>
        <a:xfrm>
          <a:off x="464" y="112938"/>
          <a:ext cx="1674439" cy="669775"/>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sp:txBody>
      <dsp:txXfrm>
        <a:off x="335352" y="112938"/>
        <a:ext cx="1004664" cy="669775"/>
      </dsp:txXfrm>
    </dsp:sp>
    <dsp:sp modelId="{1E450910-E900-4808-956A-2EFA343714D3}">
      <dsp:nvSpPr>
        <dsp:cNvPr id="0" name=""/>
        <dsp:cNvSpPr/>
      </dsp:nvSpPr>
      <dsp:spPr>
        <a:xfrm>
          <a:off x="1507459" y="104378"/>
          <a:ext cx="1674439" cy="669775"/>
        </a:xfrm>
        <a:prstGeom prst="chevron">
          <a:avLst/>
        </a:prstGeom>
        <a:solidFill>
          <a:srgbClr val="ED7D31">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solidFill>
                <a:prstClr val="white"/>
              </a:solidFill>
              <a:latin typeface="Calibri" panose="020F0502020204030204"/>
              <a:ea typeface="+mn-ea"/>
              <a:cs typeface="+mn-cs"/>
            </a:rPr>
            <a:t>Property</a:t>
          </a:r>
          <a:r>
            <a:rPr lang="en-US" sz="1600" b="0" kern="1200">
              <a:solidFill>
                <a:prstClr val="white"/>
              </a:solidFill>
              <a:latin typeface="Calibri" panose="020F0502020204030204"/>
              <a:ea typeface="+mn-ea"/>
              <a:cs typeface="+mn-cs"/>
            </a:rPr>
            <a:t> </a:t>
          </a:r>
          <a:r>
            <a:rPr lang="en-US" sz="1600" b="1" kern="1200">
              <a:solidFill>
                <a:prstClr val="white"/>
              </a:solidFill>
              <a:latin typeface="Calibri" panose="020F0502020204030204"/>
              <a:ea typeface="+mn-ea"/>
              <a:cs typeface="+mn-cs"/>
            </a:rPr>
            <a:t>Inventory</a:t>
          </a:r>
        </a:p>
      </dsp:txBody>
      <dsp:txXfrm>
        <a:off x="1842347" y="104378"/>
        <a:ext cx="1004664" cy="669775"/>
      </dsp:txXfrm>
    </dsp:sp>
    <dsp:sp modelId="{02A84343-687A-41B0-A5B5-4CF50790E5AF}">
      <dsp:nvSpPr>
        <dsp:cNvPr id="0" name=""/>
        <dsp:cNvSpPr/>
      </dsp:nvSpPr>
      <dsp:spPr>
        <a:xfrm>
          <a:off x="3014455" y="112938"/>
          <a:ext cx="1926258" cy="669775"/>
        </a:xfrm>
        <a:prstGeom prst="chevron">
          <a:avLst/>
        </a:prstGeom>
        <a:solidFill>
          <a:srgbClr val="ED7D31">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solidFill>
                <a:prstClr val="white"/>
              </a:solidFill>
              <a:latin typeface="Calibri" panose="020F0502020204030204"/>
              <a:ea typeface="+mn-ea"/>
              <a:cs typeface="+mn-cs"/>
            </a:rPr>
            <a:t>Property Assessment</a:t>
          </a:r>
        </a:p>
      </dsp:txBody>
      <dsp:txXfrm>
        <a:off x="3349343" y="112938"/>
        <a:ext cx="1256483" cy="669775"/>
      </dsp:txXfrm>
    </dsp:sp>
    <dsp:sp modelId="{1535A249-CBEE-4527-8B66-80714624F211}">
      <dsp:nvSpPr>
        <dsp:cNvPr id="0" name=""/>
        <dsp:cNvSpPr/>
      </dsp:nvSpPr>
      <dsp:spPr>
        <a:xfrm>
          <a:off x="4773269" y="112938"/>
          <a:ext cx="2105406" cy="66977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Recommendations</a:t>
          </a:r>
        </a:p>
      </dsp:txBody>
      <dsp:txXfrm>
        <a:off x="5108157" y="112938"/>
        <a:ext cx="1435631" cy="669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72D9-DA37-42BF-BFA1-3E4E095733B6}">
      <dsp:nvSpPr>
        <dsp:cNvPr id="0" name=""/>
        <dsp:cNvSpPr/>
      </dsp:nvSpPr>
      <dsp:spPr>
        <a:xfrm>
          <a:off x="3627" y="138130"/>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sp:txBody>
      <dsp:txXfrm>
        <a:off x="372324" y="138130"/>
        <a:ext cx="1106090" cy="737393"/>
      </dsp:txXfrm>
    </dsp:sp>
    <dsp:sp modelId="{1E450910-E900-4808-956A-2EFA343714D3}">
      <dsp:nvSpPr>
        <dsp:cNvPr id="0" name=""/>
        <dsp:cNvSpPr/>
      </dsp:nvSpPr>
      <dsp:spPr>
        <a:xfrm>
          <a:off x="1662762" y="128706"/>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sp:txBody>
      <dsp:txXfrm>
        <a:off x="2031459" y="128706"/>
        <a:ext cx="1106090" cy="737393"/>
      </dsp:txXfrm>
    </dsp:sp>
    <dsp:sp modelId="{02A84343-687A-41B0-A5B5-4CF50790E5AF}">
      <dsp:nvSpPr>
        <dsp:cNvPr id="0" name=""/>
        <dsp:cNvSpPr/>
      </dsp:nvSpPr>
      <dsp:spPr>
        <a:xfrm>
          <a:off x="3321896" y="138130"/>
          <a:ext cx="1843483" cy="737393"/>
        </a:xfrm>
        <a:prstGeom prst="chevron">
          <a:avLst/>
        </a:prstGeom>
        <a:solidFill>
          <a:srgbClr val="4472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sp:txBody>
      <dsp:txXfrm>
        <a:off x="3690593" y="138130"/>
        <a:ext cx="1106090" cy="737393"/>
      </dsp:txXfrm>
    </dsp:sp>
    <dsp:sp modelId="{1535A249-CBEE-4527-8B66-80714624F211}">
      <dsp:nvSpPr>
        <dsp:cNvPr id="0" name=""/>
        <dsp:cNvSpPr/>
      </dsp:nvSpPr>
      <dsp:spPr>
        <a:xfrm>
          <a:off x="4981031" y="138130"/>
          <a:ext cx="2317958" cy="737393"/>
        </a:xfrm>
        <a:prstGeom prst="chevron">
          <a:avLst/>
        </a:prstGeom>
        <a:solidFill>
          <a:srgbClr val="C55A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Recommendations</a:t>
          </a:r>
          <a:endParaRPr lang="en-US" sz="1400" kern="1200"/>
        </a:p>
      </dsp:txBody>
      <dsp:txXfrm>
        <a:off x="5349728" y="138130"/>
        <a:ext cx="1580565" cy="7373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72D9-DA37-42BF-BFA1-3E4E095733B6}">
      <dsp:nvSpPr>
        <dsp:cNvPr id="0" name=""/>
        <dsp:cNvSpPr/>
      </dsp:nvSpPr>
      <dsp:spPr>
        <a:xfrm>
          <a:off x="3627" y="138130"/>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sp:txBody>
      <dsp:txXfrm>
        <a:off x="372324" y="138130"/>
        <a:ext cx="1106090" cy="737393"/>
      </dsp:txXfrm>
    </dsp:sp>
    <dsp:sp modelId="{1E450910-E900-4808-956A-2EFA343714D3}">
      <dsp:nvSpPr>
        <dsp:cNvPr id="0" name=""/>
        <dsp:cNvSpPr/>
      </dsp:nvSpPr>
      <dsp:spPr>
        <a:xfrm>
          <a:off x="1662762" y="128706"/>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sp:txBody>
      <dsp:txXfrm>
        <a:off x="2031459" y="128706"/>
        <a:ext cx="1106090" cy="737393"/>
      </dsp:txXfrm>
    </dsp:sp>
    <dsp:sp modelId="{02A84343-687A-41B0-A5B5-4CF50790E5AF}">
      <dsp:nvSpPr>
        <dsp:cNvPr id="0" name=""/>
        <dsp:cNvSpPr/>
      </dsp:nvSpPr>
      <dsp:spPr>
        <a:xfrm>
          <a:off x="3321896" y="138130"/>
          <a:ext cx="1843483" cy="737393"/>
        </a:xfrm>
        <a:prstGeom prst="chevron">
          <a:avLst/>
        </a:prstGeom>
        <a:solidFill>
          <a:srgbClr val="4472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sp:txBody>
      <dsp:txXfrm>
        <a:off x="3690593" y="138130"/>
        <a:ext cx="1106090" cy="737393"/>
      </dsp:txXfrm>
    </dsp:sp>
    <dsp:sp modelId="{1535A249-CBEE-4527-8B66-80714624F211}">
      <dsp:nvSpPr>
        <dsp:cNvPr id="0" name=""/>
        <dsp:cNvSpPr/>
      </dsp:nvSpPr>
      <dsp:spPr>
        <a:xfrm>
          <a:off x="4981031" y="138130"/>
          <a:ext cx="2317958" cy="737393"/>
        </a:xfrm>
        <a:prstGeom prst="chevron">
          <a:avLst/>
        </a:prstGeom>
        <a:solidFill>
          <a:srgbClr val="C55A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Recommendations</a:t>
          </a:r>
          <a:endParaRPr lang="en-US" sz="1400" kern="1200"/>
        </a:p>
      </dsp:txBody>
      <dsp:txXfrm>
        <a:off x="5349728" y="138130"/>
        <a:ext cx="1580565" cy="7373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72D9-DA37-42BF-BFA1-3E4E095733B6}">
      <dsp:nvSpPr>
        <dsp:cNvPr id="0" name=""/>
        <dsp:cNvSpPr/>
      </dsp:nvSpPr>
      <dsp:spPr>
        <a:xfrm>
          <a:off x="3627" y="138130"/>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sp:txBody>
      <dsp:txXfrm>
        <a:off x="372324" y="138130"/>
        <a:ext cx="1106090" cy="737393"/>
      </dsp:txXfrm>
    </dsp:sp>
    <dsp:sp modelId="{1E450910-E900-4808-956A-2EFA343714D3}">
      <dsp:nvSpPr>
        <dsp:cNvPr id="0" name=""/>
        <dsp:cNvSpPr/>
      </dsp:nvSpPr>
      <dsp:spPr>
        <a:xfrm>
          <a:off x="1662762" y="128706"/>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sp:txBody>
      <dsp:txXfrm>
        <a:off x="2031459" y="128706"/>
        <a:ext cx="1106090" cy="737393"/>
      </dsp:txXfrm>
    </dsp:sp>
    <dsp:sp modelId="{02A84343-687A-41B0-A5B5-4CF50790E5AF}">
      <dsp:nvSpPr>
        <dsp:cNvPr id="0" name=""/>
        <dsp:cNvSpPr/>
      </dsp:nvSpPr>
      <dsp:spPr>
        <a:xfrm>
          <a:off x="3321896" y="138130"/>
          <a:ext cx="1843483" cy="737393"/>
        </a:xfrm>
        <a:prstGeom prst="chevron">
          <a:avLst/>
        </a:prstGeom>
        <a:solidFill>
          <a:srgbClr val="4472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sp:txBody>
      <dsp:txXfrm>
        <a:off x="3690593" y="138130"/>
        <a:ext cx="1106090" cy="737393"/>
      </dsp:txXfrm>
    </dsp:sp>
    <dsp:sp modelId="{1535A249-CBEE-4527-8B66-80714624F211}">
      <dsp:nvSpPr>
        <dsp:cNvPr id="0" name=""/>
        <dsp:cNvSpPr/>
      </dsp:nvSpPr>
      <dsp:spPr>
        <a:xfrm>
          <a:off x="4981031" y="138130"/>
          <a:ext cx="2317958" cy="737393"/>
        </a:xfrm>
        <a:prstGeom prst="chevron">
          <a:avLst/>
        </a:prstGeom>
        <a:solidFill>
          <a:srgbClr val="C55A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Recommendations</a:t>
          </a:r>
          <a:endParaRPr lang="en-US" sz="1400" kern="1200"/>
        </a:p>
      </dsp:txBody>
      <dsp:txXfrm>
        <a:off x="5349728" y="138130"/>
        <a:ext cx="1580565" cy="7373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72D9-DA37-42BF-BFA1-3E4E095733B6}">
      <dsp:nvSpPr>
        <dsp:cNvPr id="0" name=""/>
        <dsp:cNvSpPr/>
      </dsp:nvSpPr>
      <dsp:spPr>
        <a:xfrm>
          <a:off x="3627" y="138130"/>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sp:txBody>
      <dsp:txXfrm>
        <a:off x="372324" y="138130"/>
        <a:ext cx="1106090" cy="737393"/>
      </dsp:txXfrm>
    </dsp:sp>
    <dsp:sp modelId="{1E450910-E900-4808-956A-2EFA343714D3}">
      <dsp:nvSpPr>
        <dsp:cNvPr id="0" name=""/>
        <dsp:cNvSpPr/>
      </dsp:nvSpPr>
      <dsp:spPr>
        <a:xfrm>
          <a:off x="1662762" y="128706"/>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sp:txBody>
      <dsp:txXfrm>
        <a:off x="2031459" y="128706"/>
        <a:ext cx="1106090" cy="737393"/>
      </dsp:txXfrm>
    </dsp:sp>
    <dsp:sp modelId="{02A84343-687A-41B0-A5B5-4CF50790E5AF}">
      <dsp:nvSpPr>
        <dsp:cNvPr id="0" name=""/>
        <dsp:cNvSpPr/>
      </dsp:nvSpPr>
      <dsp:spPr>
        <a:xfrm>
          <a:off x="3321896" y="138130"/>
          <a:ext cx="1843483" cy="737393"/>
        </a:xfrm>
        <a:prstGeom prst="chevron">
          <a:avLst/>
        </a:prstGeom>
        <a:solidFill>
          <a:srgbClr val="4472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sp:txBody>
      <dsp:txXfrm>
        <a:off x="3690593" y="138130"/>
        <a:ext cx="1106090" cy="737393"/>
      </dsp:txXfrm>
    </dsp:sp>
    <dsp:sp modelId="{1535A249-CBEE-4527-8B66-80714624F211}">
      <dsp:nvSpPr>
        <dsp:cNvPr id="0" name=""/>
        <dsp:cNvSpPr/>
      </dsp:nvSpPr>
      <dsp:spPr>
        <a:xfrm>
          <a:off x="4981031" y="138130"/>
          <a:ext cx="2317958" cy="737393"/>
        </a:xfrm>
        <a:prstGeom prst="chevron">
          <a:avLst/>
        </a:prstGeom>
        <a:solidFill>
          <a:srgbClr val="C55A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Recommendations</a:t>
          </a:r>
          <a:endParaRPr lang="en-US" sz="1400" kern="1200"/>
        </a:p>
      </dsp:txBody>
      <dsp:txXfrm>
        <a:off x="5349728" y="138130"/>
        <a:ext cx="1580565" cy="7373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72D9-DA37-42BF-BFA1-3E4E095733B6}">
      <dsp:nvSpPr>
        <dsp:cNvPr id="0" name=""/>
        <dsp:cNvSpPr/>
      </dsp:nvSpPr>
      <dsp:spPr>
        <a:xfrm>
          <a:off x="3627" y="138130"/>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Identify Strategic Areas</a:t>
          </a:r>
        </a:p>
      </dsp:txBody>
      <dsp:txXfrm>
        <a:off x="372324" y="138130"/>
        <a:ext cx="1106090" cy="737393"/>
      </dsp:txXfrm>
    </dsp:sp>
    <dsp:sp modelId="{1E450910-E900-4808-956A-2EFA343714D3}">
      <dsp:nvSpPr>
        <dsp:cNvPr id="0" name=""/>
        <dsp:cNvSpPr/>
      </dsp:nvSpPr>
      <dsp:spPr>
        <a:xfrm>
          <a:off x="1662762" y="128706"/>
          <a:ext cx="1843483" cy="737393"/>
        </a:xfrm>
        <a:prstGeom prst="chevron">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Property Inventory</a:t>
          </a:r>
        </a:p>
      </dsp:txBody>
      <dsp:txXfrm>
        <a:off x="2031459" y="128706"/>
        <a:ext cx="1106090" cy="737393"/>
      </dsp:txXfrm>
    </dsp:sp>
    <dsp:sp modelId="{02A84343-687A-41B0-A5B5-4CF50790E5AF}">
      <dsp:nvSpPr>
        <dsp:cNvPr id="0" name=""/>
        <dsp:cNvSpPr/>
      </dsp:nvSpPr>
      <dsp:spPr>
        <a:xfrm>
          <a:off x="3321896" y="138130"/>
          <a:ext cx="1843483" cy="737393"/>
        </a:xfrm>
        <a:prstGeom prst="chevron">
          <a:avLst/>
        </a:prstGeom>
        <a:solidFill>
          <a:srgbClr val="4472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400" b="0" kern="1200">
              <a:solidFill>
                <a:prstClr val="white"/>
              </a:solidFill>
              <a:latin typeface="Calibri" panose="020F0502020204030204"/>
              <a:ea typeface="+mn-ea"/>
              <a:cs typeface="+mn-cs"/>
            </a:rPr>
            <a:t>Property Assessment</a:t>
          </a:r>
        </a:p>
      </dsp:txBody>
      <dsp:txXfrm>
        <a:off x="3690593" y="138130"/>
        <a:ext cx="1106090" cy="737393"/>
      </dsp:txXfrm>
    </dsp:sp>
    <dsp:sp modelId="{1535A249-CBEE-4527-8B66-80714624F211}">
      <dsp:nvSpPr>
        <dsp:cNvPr id="0" name=""/>
        <dsp:cNvSpPr/>
      </dsp:nvSpPr>
      <dsp:spPr>
        <a:xfrm>
          <a:off x="4981031" y="138130"/>
          <a:ext cx="2317958" cy="737393"/>
        </a:xfrm>
        <a:prstGeom prst="chevron">
          <a:avLst/>
        </a:prstGeom>
        <a:solidFill>
          <a:srgbClr val="C55A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Recommendations</a:t>
          </a:r>
          <a:endParaRPr lang="en-US" sz="1400" kern="1200"/>
        </a:p>
      </dsp:txBody>
      <dsp:txXfrm>
        <a:off x="5349728" y="138130"/>
        <a:ext cx="1580565" cy="7373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65909C-D94A-7E46-BBB0-7029316F113C}"/>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31D592-C593-A341-AEC5-E4221CD0B7DF}"/>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08487C2-2BDC-624A-AF33-3BF8313DF1AC}" type="datetimeFigureOut">
              <a:rPr lang="en-US" smtClean="0"/>
              <a:t>2/8/2023</a:t>
            </a:fld>
            <a:endParaRPr lang="en-US"/>
          </a:p>
        </p:txBody>
      </p:sp>
      <p:sp>
        <p:nvSpPr>
          <p:cNvPr id="4" name="Footer Placeholder 3">
            <a:extLst>
              <a:ext uri="{FF2B5EF4-FFF2-40B4-BE49-F238E27FC236}">
                <a16:creationId xmlns:a16="http://schemas.microsoft.com/office/drawing/2014/main" id="{B861DFA0-9730-E14E-BB38-E05C1BA5755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0D69C5-81A2-7845-8AB7-7555FFCBF13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CD40CB8-6962-1C41-9158-F75724DC0F37}" type="slidenum">
              <a:rPr lang="en-US" smtClean="0"/>
              <a:t>‹#›</a:t>
            </a:fld>
            <a:endParaRPr lang="en-US"/>
          </a:p>
        </p:txBody>
      </p:sp>
    </p:spTree>
    <p:extLst>
      <p:ext uri="{BB962C8B-B14F-4D97-AF65-F5344CB8AC3E}">
        <p14:creationId xmlns:p14="http://schemas.microsoft.com/office/powerpoint/2010/main" val="13622409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26CEBE8-AF3B-CE41-9A9C-67A34E4650CD}" type="datetimeFigureOut">
              <a:rPr lang="en-US" smtClean="0"/>
              <a:t>2/8/2023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40650F5-EDE1-9846-A74F-FA46A6F11CC2}" type="slidenum">
              <a:rPr lang="en-US" smtClean="0"/>
              <a:t>‹#›</a:t>
            </a:fld>
            <a:endParaRPr lang="en-US"/>
          </a:p>
        </p:txBody>
      </p:sp>
    </p:spTree>
    <p:extLst>
      <p:ext uri="{BB962C8B-B14F-4D97-AF65-F5344CB8AC3E}">
        <p14:creationId xmlns:p14="http://schemas.microsoft.com/office/powerpoint/2010/main" val="28829625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issingmiddlehousing.com/abou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Civix is a professional services consulting firm headquartered in New Orleans.  Our work centers on urban planning, disaster recovery, housing and grant management.  Our clients are based throughout the country including state and local governments in Louisiana, Florida, Texas, Tennessee, California and Michigan to name a few.</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Lois Colson has a Masters in Urban Planning from the University of CA and has over 13 years of experience working in the public sector with the City of New Orleans and the New Orleans Redevelopment Authority.  </a:t>
            </a:r>
          </a:p>
        </p:txBody>
      </p:sp>
    </p:spTree>
    <p:extLst>
      <p:ext uri="{BB962C8B-B14F-4D97-AF65-F5344CB8AC3E}">
        <p14:creationId xmlns:p14="http://schemas.microsoft.com/office/powerpoint/2010/main" val="2521431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Barriers to developing more affordable single-family housing development typically revolve around the cost. The median household income in Hammond is $31,250 (a decline of 3% since 2010) but the cost to build a SF home is ~210k. Estimates indicate that a household must make at least 70k/annually to afford a 30-year mortgage for a 210k purchase.  The resulting challenge is that single-family construction is more expensive than the median income household in Hammond can afford. Savvy developers know this and will not risk building something that they cannot sell, unless they have subsidy or can build higher density to re-coup their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cs typeface="Calibri" panose="020F0502020204030204" pitchFamily="34" charset="0"/>
              </a:rPr>
              <a:t>Zoning code updates that prioritize the scale, massing and design to be appropriate for neighborhood context will offer developers more flexibility to build something that will be affordable, attractive and within the neighborhood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More generally, barriers to any new housing that is affordable may stem from single-use zoning standards that preclude "missing middle" housing (i.e., housing typologies between single-family and large multi-unit complex), parking requirements, or multi-layered regulatory processes. A thorough understanding of these barriers and options to counter them without giving up completely on what they currently offer to some residents who consider themselves single-family-only proponents, will allow the City to encourage more development at a form and design that is palatable to current residents.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Credit: Missing Middle Housing is a term coined by Daniel </a:t>
            </a:r>
            <a:r>
              <a:rPr lang="en-US" dirty="0" err="1"/>
              <a:t>Parolek</a:t>
            </a:r>
            <a:r>
              <a:rPr lang="en-US" dirty="0"/>
              <a:t> of </a:t>
            </a:r>
            <a:r>
              <a:rPr lang="en-US" dirty="0" err="1"/>
              <a:t>Opticos</a:t>
            </a:r>
            <a:r>
              <a:rPr lang="en-US" dirty="0"/>
              <a:t> Design in 2010. It’s a concept that has taken hold in the architectural and planning professions that highlights ways to provide more housing and more housing choices in sustainable, walkable places. </a:t>
            </a:r>
            <a:r>
              <a:rPr lang="en-US" dirty="0">
                <a:hlinkClick r:id="rId3"/>
              </a:rPr>
              <a:t>About — Missing Middle Housing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456152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Note, modular homes without a chassis are permitted in every zoning district. More generally, there is a perception problem with modular homes and they are often confused with manufactured/mobile homes of which they are are neither. (Mobile homes are now technically called “manufactured”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Modular homes (aka prefabricated) do not ship fully assembled and it is not built on a chassis (manufactured homes 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Modulars are built 80-90% completion in the factory before transport and is set on a foundation at the home site in pieces.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Once completed, a modular homes looks indistinguishable from a traditionally built home.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Modular homes are built to the exact local, state and regional building codes as homes built on-site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Modular homes receive the same treatment by banks as homes built on-site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can be built in any size, shape or floor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Modular homes take 4-8 weeks to construct in the factory</a:t>
            </a:r>
          </a:p>
        </p:txBody>
      </p:sp>
    </p:spTree>
    <p:extLst>
      <p:ext uri="{BB962C8B-B14F-4D97-AF65-F5344CB8AC3E}">
        <p14:creationId xmlns:p14="http://schemas.microsoft.com/office/powerpoint/2010/main" val="3881837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far as we can tell, Hammond does not allow for detached ADUs. ADUs are generally small, independent homes that are situated on the same lot as the principal home. These units are ideal for multi-generational families cohabitating, for seniors on a fixed income to help pay for upkeep, taxes or repairs and for student housing.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Consider ADUs in the Enhancement Areas at minimum and any neighborhoods adjacent to the University</a:t>
            </a:r>
          </a:p>
        </p:txBody>
      </p:sp>
    </p:spTree>
    <p:extLst>
      <p:ext uri="{BB962C8B-B14F-4D97-AF65-F5344CB8AC3E}">
        <p14:creationId xmlns:p14="http://schemas.microsoft.com/office/powerpoint/2010/main" val="1900809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Homeowners may be struggling to pay mortgage, taxes or upkeep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Homebuyers are unable to break into the market to own a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80% AMI in Hammond MSA in 2021 is $48,400/4person household (MSA is Tangi parish)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80% AMI in New Orleans-</a:t>
            </a:r>
            <a:r>
              <a:rPr lang="en-US" dirty="0" err="1"/>
              <a:t>Metaire</a:t>
            </a:r>
            <a:r>
              <a:rPr lang="en-US" dirty="0"/>
              <a:t> MSA in 2021 is $56,100/4person household (includes Jefferson, Orleans, Plaquemines, St. Bernard, St. Charles, St. James, St. John the Baptist, and St. Tammany)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https://www.huduser.gov/portal/datasets/home-datasets/files/HOME_IncomeLmts_State_LA_2021.pdf</a:t>
            </a:r>
          </a:p>
        </p:txBody>
      </p:sp>
    </p:spTree>
    <p:extLst>
      <p:ext uri="{BB962C8B-B14F-4D97-AF65-F5344CB8AC3E}">
        <p14:creationId xmlns:p14="http://schemas.microsoft.com/office/powerpoint/2010/main" val="2996006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Neighborhood stabilization strategies aim to improve whole neighborhoods, not one property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These do not all have to be associated with subsidy.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LND – programs that encourage land maintenance through next door neighbors. Requires site control to implement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Housing and CD programs – could be from federal funding. Current grants department is well versed in options and advantages of pursuing various grants with the State or Federal agencies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Land bank = </a:t>
            </a:r>
            <a:r>
              <a:rPr lang="en-US" sz="1800" dirty="0">
                <a:effectLst/>
                <a:latin typeface="Segoe UI" panose="020B0502040204020203" pitchFamily="34" charset="0"/>
              </a:rPr>
              <a:t>likely a quasi-gov org that could be chartered to have some powers that current gov agencies don't have--particularly through the disposition process.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GI program: </a:t>
            </a:r>
            <a:r>
              <a:rPr lang="en-US" sz="1800" dirty="0">
                <a:effectLst/>
                <a:latin typeface="Segoe UI" panose="020B0502040204020203" pitchFamily="34" charset="0"/>
              </a:rPr>
              <a:t>much of Hammond is in FEMA floodplains and reducing nuisance flooding can help stabilize neighborhoods and create confidence in development.</a:t>
            </a:r>
            <a:endParaRPr lang="en-US" dirty="0"/>
          </a:p>
        </p:txBody>
      </p:sp>
    </p:spTree>
    <p:extLst>
      <p:ext uri="{BB962C8B-B14F-4D97-AF65-F5344CB8AC3E}">
        <p14:creationId xmlns:p14="http://schemas.microsoft.com/office/powerpoint/2010/main" val="1142688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City champion for blight and housing will help set clear objectives, coordinate and collaborate with existing city departments, determine and advocate for effective approaches, use existing resources and identify new ones (this may or may not be a new position)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If hired, a community development director would be an obvious champion for housing and blight remediation, but this position also have a more official role and greater capacity to identify and lead more than one department which will help with collaboration, managing housing goals and standards, oversee state and federal housing funding and compliance.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 city planner with public sector experience and preferably housing expertise would offer support and guidance to the City champion on housing and blight remediation. In addition to </a:t>
            </a:r>
            <a:r>
              <a:rPr lang="en-US" dirty="0" err="1"/>
              <a:t>traditionl</a:t>
            </a:r>
            <a:r>
              <a:rPr lang="en-US" dirty="0"/>
              <a:t> planning functions, this position will integrate city housing goals into formal planning documents, like the Comp Plan and Zoning code, maintain open dialogue with housing developers to understand shifting market conditions and site standard requirements. </a:t>
            </a:r>
          </a:p>
        </p:txBody>
      </p:sp>
    </p:spTree>
    <p:extLst>
      <p:ext uri="{BB962C8B-B14F-4D97-AF65-F5344CB8AC3E}">
        <p14:creationId xmlns:p14="http://schemas.microsoft.com/office/powerpoint/2010/main" val="622400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115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Kick off in April. Element 1 was presented in July, 2022. Element 2 was presented in November 2022. Element III is the conclusion. The report itself will combine all three elements into one.</a:t>
            </a:r>
          </a:p>
        </p:txBody>
      </p:sp>
    </p:spTree>
    <p:extLst>
      <p:ext uri="{BB962C8B-B14F-4D97-AF65-F5344CB8AC3E}">
        <p14:creationId xmlns:p14="http://schemas.microsoft.com/office/powerpoint/2010/main" val="159275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meeting. Review briefly the overall purpose and phases of the study</a:t>
            </a:r>
          </a:p>
        </p:txBody>
      </p:sp>
    </p:spTree>
    <p:extLst>
      <p:ext uri="{BB962C8B-B14F-4D97-AF65-F5344CB8AC3E}">
        <p14:creationId xmlns:p14="http://schemas.microsoft.com/office/powerpoint/2010/main" val="1790424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sz="1400" dirty="0"/>
              <a:t>enhancement areas on next slide</a:t>
            </a:r>
          </a:p>
        </p:txBody>
      </p:sp>
    </p:spTree>
    <p:extLst>
      <p:ext uri="{BB962C8B-B14F-4D97-AF65-F5344CB8AC3E}">
        <p14:creationId xmlns:p14="http://schemas.microsoft.com/office/powerpoint/2010/main" val="219908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ea typeface="Calibri" panose="020F0502020204030204" pitchFamily="34" charset="0"/>
                <a:cs typeface="Arial" panose="020B0604020202020204" pitchFamily="34" charset="0"/>
              </a:rPr>
              <a:t>The labels indicate the last 4 digits of the census block group. Nothing to do with the survey nor indicate the number of properties.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ea typeface="Calibri" panose="020F0502020204030204" pitchFamily="34" charset="0"/>
                <a:cs typeface="Arial" panose="020B0604020202020204" pitchFamily="34" charset="0"/>
              </a:rPr>
              <a:t>Enhancement Areas were identified based on factors that indicated the areas of greatest challenge and potential.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cs typeface="Arial" panose="020B0604020202020204" pitchFamily="34" charset="0"/>
              </a:rPr>
              <a:t>Highest scores for: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effectLst/>
                <a:cs typeface="Arial" panose="020B0604020202020204" pitchFamily="34" charset="0"/>
              </a:rPr>
              <a:t>Redev</a:t>
            </a:r>
            <a:r>
              <a:rPr lang="en-US" sz="1400" dirty="0">
                <a:effectLst/>
                <a:cs typeface="Arial" panose="020B0604020202020204" pitchFamily="34" charset="0"/>
              </a:rPr>
              <a:t> potential: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cs typeface="Arial" panose="020B0604020202020204" pitchFamily="34" charset="0"/>
              </a:rPr>
              <a:t>High vacancy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cs typeface="Arial" panose="020B0604020202020204" pitchFamily="34" charset="0"/>
              </a:rPr>
              <a:t>High adjudicated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cs typeface="Arial" panose="020B0604020202020204" pitchFamily="34" charset="0"/>
              </a:rPr>
              <a:t>High demolition repair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cs typeface="Arial" panose="020B0604020202020204" pitchFamily="34" charset="0"/>
              </a:rPr>
              <a:t>Overall Demand potential: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cs typeface="Arial" panose="020B0604020202020204" pitchFamily="34" charset="0"/>
              </a:rPr>
              <a:t>High # of building permits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cs typeface="Arial" panose="020B0604020202020204" pitchFamily="34" charset="0"/>
              </a:rPr>
              <a:t>High population change up or down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cs typeface="Arial" panose="020B0604020202020204" pitchFamily="34" charset="0"/>
              </a:rPr>
              <a:t>High rent changes up or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Tree>
    <p:extLst>
      <p:ext uri="{BB962C8B-B14F-4D97-AF65-F5344CB8AC3E}">
        <p14:creationId xmlns:p14="http://schemas.microsoft.com/office/powerpoint/2010/main" val="350455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results: properties are categorized by the most feasible improvement approach.</a:t>
            </a:r>
          </a:p>
          <a:p>
            <a:endParaRPr lang="en-US" dirty="0"/>
          </a:p>
          <a:p>
            <a:r>
              <a:rPr lang="en-US" dirty="0"/>
              <a:t>FEMA regulated floodway = </a:t>
            </a:r>
            <a:r>
              <a:rPr lang="en-US" b="0" i="0" dirty="0">
                <a:solidFill>
                  <a:srgbClr val="1B1B1B"/>
                </a:solidFill>
                <a:effectLst/>
                <a:latin typeface="Source Sans Pro" panose="020B0503030403020204" pitchFamily="34" charset="0"/>
              </a:rPr>
              <a:t>the channel of a river or other watercourse and the adjacent land areas that must be reserved in order to discharge the base flood without cumulatively increasing the water surface elevation more than a designated height. FEMA coordination required for ANY work, even excavation.</a:t>
            </a:r>
          </a:p>
          <a:p>
            <a:endParaRPr lang="en-US" b="0" i="0" dirty="0">
              <a:solidFill>
                <a:srgbClr val="1B1B1B"/>
              </a:solidFill>
              <a:effectLst/>
              <a:latin typeface="Source Sans Pro" panose="020B0503030403020204" pitchFamily="34" charset="0"/>
            </a:endParaRPr>
          </a:p>
          <a:p>
            <a:r>
              <a:rPr lang="en-US" b="0" i="0" dirty="0">
                <a:solidFill>
                  <a:srgbClr val="1B1B1B"/>
                </a:solidFill>
                <a:effectLst/>
                <a:latin typeface="Source Sans Pro" panose="020B0503030403020204" pitchFamily="34" charset="0"/>
              </a:rPr>
              <a:t>City site control = Adjudicated property (for purpose of this study) = </a:t>
            </a:r>
            <a:r>
              <a:rPr lang="en-US" sz="1800" dirty="0">
                <a:effectLst/>
                <a:latin typeface="Calibri" panose="020F0502020204030204" pitchFamily="34" charset="0"/>
                <a:ea typeface="Calibri" panose="020F0502020204030204" pitchFamily="34" charset="0"/>
                <a:cs typeface="Arial" panose="020B0604020202020204" pitchFamily="34" charset="0"/>
              </a:rPr>
              <a:t>property of which tax sale title is acquired by a political subdivision.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Of the 134 adjudicated properties in Hammond, 113 are in the Enhancement Areas. Of the adjudicated properties in the EAs that were surveyed, 33 were identified as vacant and four were identified as dilapidated and unoccupied. EAs 0041 and 5032 were not surveyed but together contain 19 adjudicated properties. Not all adjudicated properties are vacant lots and/or blighted/dilapidated</a:t>
            </a:r>
          </a:p>
          <a:p>
            <a:endParaRPr lang="en-US" dirty="0"/>
          </a:p>
        </p:txBody>
      </p:sp>
    </p:spTree>
    <p:extLst>
      <p:ext uri="{BB962C8B-B14F-4D97-AF65-F5344CB8AC3E}">
        <p14:creationId xmlns:p14="http://schemas.microsoft.com/office/powerpoint/2010/main" val="116847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Data collected in Element I and II was used to develop and recommend strategies and programs that will help the City reach the goals.</a:t>
            </a:r>
          </a:p>
        </p:txBody>
      </p:sp>
    </p:spTree>
    <p:extLst>
      <p:ext uri="{BB962C8B-B14F-4D97-AF65-F5344CB8AC3E}">
        <p14:creationId xmlns:p14="http://schemas.microsoft.com/office/powerpoint/2010/main" val="36653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There are over 20 recommendations in the report with descriptions of each. Recommendation are meant to provide decision-support and not prescriptive</a:t>
            </a:r>
          </a:p>
          <a:p>
            <a:pPr marL="285750" indent="-285750">
              <a:buFont typeface="Arial" panose="020B0604020202020204" pitchFamily="34" charset="0"/>
              <a:buChar char="•"/>
            </a:pPr>
            <a:r>
              <a:rPr lang="en-US" sz="1800" dirty="0">
                <a:effectLst/>
                <a:latin typeface="Segoe UI" panose="020B0502040204020203" pitchFamily="34" charset="0"/>
              </a:rPr>
              <a:t>The recommendations represent ways to achieve the three property outcomes discussed a couple slide back: conservation, redevelopment, and improvement incentives</a:t>
            </a:r>
          </a:p>
          <a:p>
            <a:pPr marL="285750" indent="-285750">
              <a:buFont typeface="Arial" panose="020B0604020202020204" pitchFamily="34" charset="0"/>
              <a:buChar char="•"/>
            </a:pPr>
            <a:r>
              <a:rPr lang="en-US" sz="1800" dirty="0">
                <a:effectLst/>
                <a:latin typeface="Segoe UI" panose="020B0502040204020203" pitchFamily="34" charset="0"/>
              </a:rPr>
              <a:t>some of the recommendations could begin implementation without additional resources or staff, but many will require more. </a:t>
            </a:r>
          </a:p>
          <a:p>
            <a:pPr marL="285750" indent="-285750">
              <a:buFont typeface="Arial" panose="020B0604020202020204" pitchFamily="34" charset="0"/>
              <a:buChar char="•"/>
            </a:pPr>
            <a:r>
              <a:rPr lang="en-US" sz="1800" dirty="0">
                <a:effectLst/>
                <a:latin typeface="Segoe UI" panose="020B0502040204020203" pitchFamily="34" charset="0"/>
              </a:rPr>
              <a:t>Seeking additional resources from federal and state agencies and, in some cases, philanthropy will be important to achieving these goals and ensuring equitable development. </a:t>
            </a:r>
          </a:p>
          <a:p>
            <a:pPr marL="285750" indent="-285750">
              <a:buFont typeface="Arial" panose="020B0604020202020204" pitchFamily="34" charset="0"/>
              <a:buChar char="•"/>
            </a:pPr>
            <a:r>
              <a:rPr lang="en-US" sz="1800" dirty="0">
                <a:effectLst/>
                <a:latin typeface="Segoe UI" panose="020B0502040204020203" pitchFamily="34" charset="0"/>
              </a:rPr>
              <a:t>Keeping the property outcomes, goals, and strategies organized in advance will help with potential competitive funding applications and the establishment of fair and fiscally sound programs and policies.</a:t>
            </a:r>
            <a:endParaRPr lang="en-US" dirty="0"/>
          </a:p>
        </p:txBody>
      </p:sp>
    </p:spTree>
    <p:extLst>
      <p:ext uri="{BB962C8B-B14F-4D97-AF65-F5344CB8AC3E}">
        <p14:creationId xmlns:p14="http://schemas.microsoft.com/office/powerpoint/2010/main" val="65752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two recommendations on this slide require some legal work to set the City up correctly to pursue these options – Note these are likely only worth pursuing on vacant property and in the case of live foreclosures may only be legal on vacant property.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CE policies are enhanced, they need to be consistent and support any ordinances proposed to transfer ownership of property </a:t>
            </a:r>
          </a:p>
        </p:txBody>
      </p:sp>
    </p:spTree>
    <p:extLst>
      <p:ext uri="{BB962C8B-B14F-4D97-AF65-F5344CB8AC3E}">
        <p14:creationId xmlns:p14="http://schemas.microsoft.com/office/powerpoint/2010/main" val="2798350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2454143"/>
            <a:ext cx="6821522" cy="1994474"/>
          </a:xfrm>
        </p:spPr>
        <p:txBody>
          <a:bodyPr anchor="b">
            <a:noAutofit/>
          </a:bodyPr>
          <a:lstStyle>
            <a:lvl1pPr algn="l">
              <a:defRPr sz="6601" b="1" i="0">
                <a:solidFill>
                  <a:schemeClr val="bg1"/>
                </a:solidFill>
                <a:latin typeface="Georgia" panose="02040502050405020303" pitchFamily="18" charset="0"/>
              </a:defRPr>
            </a:lvl1pPr>
          </a:lstStyle>
          <a:p>
            <a:r>
              <a:rPr lang="en-US"/>
              <a:t>Presentation Cover Slide</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2" y="4554037"/>
            <a:ext cx="5725637" cy="913691"/>
          </a:xfrm>
        </p:spPr>
        <p:txBody>
          <a:bodyPr/>
          <a:lstStyle>
            <a:lvl1pPr marL="0" indent="0" algn="l">
              <a:buNone/>
              <a:defRPr sz="2400" spc="100" baseline="0">
                <a:solidFill>
                  <a:srgbClr val="F14B22"/>
                </a:solidFill>
                <a:latin typeface="Karla" pitchFamily="2" charset="0"/>
                <a:ea typeface="Karla" pitchFamily="2"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SHORT SUBHEADING CAN GO HERE </a:t>
            </a:r>
          </a:p>
        </p:txBody>
      </p:sp>
      <p:pic>
        <p:nvPicPr>
          <p:cNvPr id="13" name="Picture 12">
            <a:extLst>
              <a:ext uri="{FF2B5EF4-FFF2-40B4-BE49-F238E27FC236}">
                <a16:creationId xmlns:a16="http://schemas.microsoft.com/office/drawing/2014/main" id="{4B29D559-B43D-2F40-81F1-463A7A7671E6}"/>
              </a:ext>
            </a:extLst>
          </p:cNvPr>
          <p:cNvPicPr>
            <a:picLocks noChangeAspect="1"/>
          </p:cNvPicPr>
          <p:nvPr userDrawn="1"/>
        </p:nvPicPr>
        <p:blipFill>
          <a:blip r:embed="rId3"/>
          <a:stretch>
            <a:fillRect/>
          </a:stretch>
        </p:blipFill>
        <p:spPr>
          <a:xfrm>
            <a:off x="1384713" y="1646723"/>
            <a:ext cx="1704537" cy="465738"/>
          </a:xfrm>
          <a:prstGeom prst="rect">
            <a:avLst/>
          </a:prstGeom>
        </p:spPr>
      </p:pic>
    </p:spTree>
    <p:extLst>
      <p:ext uri="{BB962C8B-B14F-4D97-AF65-F5344CB8AC3E}">
        <p14:creationId xmlns:p14="http://schemas.microsoft.com/office/powerpoint/2010/main" val="156827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1312620" y="1309511"/>
            <a:ext cx="8925732" cy="1659468"/>
          </a:xfrm>
        </p:spPr>
        <p:txBody>
          <a:bodyPr anchor="b">
            <a:noAutofit/>
          </a:bodyPr>
          <a:lstStyle>
            <a:lvl1pPr>
              <a:defRPr sz="5401" b="1" i="0">
                <a:solidFill>
                  <a:srgbClr val="1D1D28"/>
                </a:solidFill>
                <a:latin typeface="Georgia" panose="02040502050405020303" pitchFamily="18" charset="0"/>
              </a:defRPr>
            </a:lvl1pPr>
          </a:lstStyle>
          <a:p>
            <a:r>
              <a:rPr lang="en-US"/>
              <a:t>Stat Slide</a:t>
            </a:r>
            <a:br>
              <a:rPr lang="en-US"/>
            </a:br>
            <a:r>
              <a:rPr lang="en-US"/>
              <a:t>By The Numbers</a:t>
            </a:r>
          </a:p>
        </p:txBody>
      </p:sp>
      <p:sp>
        <p:nvSpPr>
          <p:cNvPr id="9" name="Rectangle 8">
            <a:extLst>
              <a:ext uri="{FF2B5EF4-FFF2-40B4-BE49-F238E27FC236}">
                <a16:creationId xmlns:a16="http://schemas.microsoft.com/office/drawing/2014/main" id="{1D346BE6-7A4D-7546-A08F-6DF5C62B9947}"/>
              </a:ext>
            </a:extLst>
          </p:cNvPr>
          <p:cNvSpPr/>
          <p:nvPr userDrawn="1"/>
        </p:nvSpPr>
        <p:spPr>
          <a:xfrm>
            <a:off x="1322286" y="3299465"/>
            <a:ext cx="2300110"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1" indent="-12701"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2" name="Rectangle 11">
            <a:extLst>
              <a:ext uri="{FF2B5EF4-FFF2-40B4-BE49-F238E27FC236}">
                <a16:creationId xmlns:a16="http://schemas.microsoft.com/office/drawing/2014/main" id="{B98569CA-2D86-DF41-B916-D63E6C13D4AA}"/>
              </a:ext>
            </a:extLst>
          </p:cNvPr>
          <p:cNvSpPr/>
          <p:nvPr userDrawn="1"/>
        </p:nvSpPr>
        <p:spPr>
          <a:xfrm>
            <a:off x="3737959" y="3299465"/>
            <a:ext cx="2300110"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1" indent="-12701"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7" name="Rectangle 16">
            <a:extLst>
              <a:ext uri="{FF2B5EF4-FFF2-40B4-BE49-F238E27FC236}">
                <a16:creationId xmlns:a16="http://schemas.microsoft.com/office/drawing/2014/main" id="{0A4EDD7B-4785-E342-AFB6-0DCB3E83B62F}"/>
              </a:ext>
            </a:extLst>
          </p:cNvPr>
          <p:cNvSpPr/>
          <p:nvPr userDrawn="1"/>
        </p:nvSpPr>
        <p:spPr>
          <a:xfrm>
            <a:off x="6153781" y="3299465"/>
            <a:ext cx="2300110"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1" indent="-12701"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8" name="Rectangle 17">
            <a:extLst>
              <a:ext uri="{FF2B5EF4-FFF2-40B4-BE49-F238E27FC236}">
                <a16:creationId xmlns:a16="http://schemas.microsoft.com/office/drawing/2014/main" id="{0D42D723-4530-0548-B98A-8EBA38506952}"/>
              </a:ext>
            </a:extLst>
          </p:cNvPr>
          <p:cNvSpPr/>
          <p:nvPr userDrawn="1"/>
        </p:nvSpPr>
        <p:spPr>
          <a:xfrm>
            <a:off x="8569605" y="3299465"/>
            <a:ext cx="2300110"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1" indent="-12701"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9" name="Content Placeholder 2">
            <a:extLst>
              <a:ext uri="{FF2B5EF4-FFF2-40B4-BE49-F238E27FC236}">
                <a16:creationId xmlns:a16="http://schemas.microsoft.com/office/drawing/2014/main" id="{964B3719-2FEF-284E-9ECC-4EC365D56459}"/>
              </a:ext>
            </a:extLst>
          </p:cNvPr>
          <p:cNvSpPr>
            <a:spLocks noGrp="1"/>
          </p:cNvSpPr>
          <p:nvPr userDrawn="1">
            <p:ph idx="1" hasCustomPrompt="1"/>
          </p:nvPr>
        </p:nvSpPr>
        <p:spPr>
          <a:xfrm>
            <a:off x="1323910" y="743900"/>
            <a:ext cx="4214249"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LEAD IN</a:t>
            </a:r>
          </a:p>
          <a:p>
            <a:pPr lvl="0"/>
            <a:endParaRPr lang="en-US"/>
          </a:p>
        </p:txBody>
      </p:sp>
      <p:sp>
        <p:nvSpPr>
          <p:cNvPr id="4" name="Text Placeholder 3">
            <a:extLst>
              <a:ext uri="{FF2B5EF4-FFF2-40B4-BE49-F238E27FC236}">
                <a16:creationId xmlns:a16="http://schemas.microsoft.com/office/drawing/2014/main" id="{2A50BE15-E1C2-3C4C-B4F8-1F0FD918935E}"/>
              </a:ext>
            </a:extLst>
          </p:cNvPr>
          <p:cNvSpPr>
            <a:spLocks noGrp="1"/>
          </p:cNvSpPr>
          <p:nvPr userDrawn="1">
            <p:ph type="body" sz="quarter" idx="13" hasCustomPrompt="1"/>
          </p:nvPr>
        </p:nvSpPr>
        <p:spPr>
          <a:xfrm>
            <a:off x="1329441" y="3530343"/>
            <a:ext cx="2289175" cy="1222411"/>
          </a:xfrm>
        </p:spPr>
        <p:txBody>
          <a:bodyPr anchor="b">
            <a:noAutofit/>
          </a:bodyPr>
          <a:lstStyle>
            <a:lvl1pPr marL="0" indent="0" algn="ctr">
              <a:lnSpc>
                <a:spcPct val="100000"/>
              </a:lnSpc>
              <a:buNone/>
              <a:defRPr lang="en-US" sz="6601"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6" indent="0" algn="ctr">
              <a:buNone/>
              <a:defRPr/>
            </a:lvl2pPr>
            <a:lvl3pPr marL="914411" indent="0" algn="ctr">
              <a:buNone/>
              <a:defRPr/>
            </a:lvl3pPr>
            <a:lvl4pPr marL="1371617" indent="0" algn="ctr">
              <a:buNone/>
              <a:defRPr/>
            </a:lvl4pPr>
            <a:lvl5pPr marL="1828823" indent="0" algn="ctr">
              <a:buNone/>
              <a:defRPr/>
            </a:lvl5pPr>
          </a:lstStyle>
          <a:p>
            <a:pPr lvl="0"/>
            <a:r>
              <a:rPr lang="en-US"/>
              <a:t>100k</a:t>
            </a:r>
          </a:p>
        </p:txBody>
      </p:sp>
      <p:sp>
        <p:nvSpPr>
          <p:cNvPr id="13" name="Text Placeholder 3">
            <a:extLst>
              <a:ext uri="{FF2B5EF4-FFF2-40B4-BE49-F238E27FC236}">
                <a16:creationId xmlns:a16="http://schemas.microsoft.com/office/drawing/2014/main" id="{287EDF52-E32B-0A44-BC51-24935886DBFA}"/>
              </a:ext>
            </a:extLst>
          </p:cNvPr>
          <p:cNvSpPr>
            <a:spLocks noGrp="1"/>
          </p:cNvSpPr>
          <p:nvPr userDrawn="1">
            <p:ph type="body" sz="quarter" idx="14" hasCustomPrompt="1"/>
          </p:nvPr>
        </p:nvSpPr>
        <p:spPr>
          <a:xfrm>
            <a:off x="1318808" y="4765152"/>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6" indent="0" algn="ctr">
              <a:buNone/>
              <a:defRPr/>
            </a:lvl2pPr>
            <a:lvl3pPr marL="914411" indent="0" algn="ctr">
              <a:buNone/>
              <a:defRPr/>
            </a:lvl3pPr>
            <a:lvl4pPr marL="1371617" indent="0" algn="ctr">
              <a:buNone/>
              <a:defRPr/>
            </a:lvl4pPr>
            <a:lvl5pPr marL="1828823" indent="0" algn="ctr">
              <a:buNone/>
              <a:defRPr/>
            </a:lvl5pPr>
          </a:lstStyle>
          <a:p>
            <a:pPr lvl="0"/>
            <a:r>
              <a:rPr lang="en-US"/>
              <a:t>SHORT 2 LINE WRITEUP IN CAPS</a:t>
            </a:r>
          </a:p>
        </p:txBody>
      </p:sp>
      <p:sp>
        <p:nvSpPr>
          <p:cNvPr id="15" name="Text Placeholder 3">
            <a:extLst>
              <a:ext uri="{FF2B5EF4-FFF2-40B4-BE49-F238E27FC236}">
                <a16:creationId xmlns:a16="http://schemas.microsoft.com/office/drawing/2014/main" id="{558A7952-A5ED-7143-8D29-0545A7C7605A}"/>
              </a:ext>
            </a:extLst>
          </p:cNvPr>
          <p:cNvSpPr>
            <a:spLocks noGrp="1"/>
          </p:cNvSpPr>
          <p:nvPr>
            <p:ph type="body" sz="quarter" idx="15" hasCustomPrompt="1"/>
          </p:nvPr>
        </p:nvSpPr>
        <p:spPr>
          <a:xfrm>
            <a:off x="3733802" y="3530343"/>
            <a:ext cx="2289175" cy="1222411"/>
          </a:xfrm>
        </p:spPr>
        <p:txBody>
          <a:bodyPr anchor="b">
            <a:noAutofit/>
          </a:bodyPr>
          <a:lstStyle>
            <a:lvl1pPr marL="0" indent="0" algn="ctr">
              <a:lnSpc>
                <a:spcPct val="100000"/>
              </a:lnSpc>
              <a:buNone/>
              <a:defRPr lang="en-US" sz="6601"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6" indent="0" algn="ctr">
              <a:buNone/>
              <a:defRPr/>
            </a:lvl2pPr>
            <a:lvl3pPr marL="914411" indent="0" algn="ctr">
              <a:buNone/>
              <a:defRPr/>
            </a:lvl3pPr>
            <a:lvl4pPr marL="1371617" indent="0" algn="ctr">
              <a:buNone/>
              <a:defRPr/>
            </a:lvl4pPr>
            <a:lvl5pPr marL="1828823" indent="0" algn="ctr">
              <a:buNone/>
              <a:defRPr/>
            </a:lvl5pPr>
          </a:lstStyle>
          <a:p>
            <a:pPr lvl="0"/>
            <a:r>
              <a:rPr lang="en-US"/>
              <a:t>100k</a:t>
            </a:r>
          </a:p>
        </p:txBody>
      </p:sp>
      <p:sp>
        <p:nvSpPr>
          <p:cNvPr id="20" name="Text Placeholder 3">
            <a:extLst>
              <a:ext uri="{FF2B5EF4-FFF2-40B4-BE49-F238E27FC236}">
                <a16:creationId xmlns:a16="http://schemas.microsoft.com/office/drawing/2014/main" id="{D3A43D3C-DA2C-5A4E-AAAE-E246FA79451C}"/>
              </a:ext>
            </a:extLst>
          </p:cNvPr>
          <p:cNvSpPr>
            <a:spLocks noGrp="1"/>
          </p:cNvSpPr>
          <p:nvPr>
            <p:ph type="body" sz="quarter" idx="16" hasCustomPrompt="1"/>
          </p:nvPr>
        </p:nvSpPr>
        <p:spPr>
          <a:xfrm>
            <a:off x="3723169" y="4765152"/>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6" indent="0" algn="ctr">
              <a:buNone/>
              <a:defRPr/>
            </a:lvl2pPr>
            <a:lvl3pPr marL="914411" indent="0" algn="ctr">
              <a:buNone/>
              <a:defRPr/>
            </a:lvl3pPr>
            <a:lvl4pPr marL="1371617" indent="0" algn="ctr">
              <a:buNone/>
              <a:defRPr/>
            </a:lvl4pPr>
            <a:lvl5pPr marL="1828823" indent="0" algn="ctr">
              <a:buNone/>
              <a:defRPr/>
            </a:lvl5pPr>
          </a:lstStyle>
          <a:p>
            <a:pPr lvl="0"/>
            <a:r>
              <a:rPr lang="en-US"/>
              <a:t>SHORT 2 LINE WRITEUP IN CAPS</a:t>
            </a:r>
          </a:p>
        </p:txBody>
      </p:sp>
      <p:sp>
        <p:nvSpPr>
          <p:cNvPr id="21" name="Text Placeholder 3">
            <a:extLst>
              <a:ext uri="{FF2B5EF4-FFF2-40B4-BE49-F238E27FC236}">
                <a16:creationId xmlns:a16="http://schemas.microsoft.com/office/drawing/2014/main" id="{A92A30C8-876A-4748-81B6-B6B226500FEF}"/>
              </a:ext>
            </a:extLst>
          </p:cNvPr>
          <p:cNvSpPr>
            <a:spLocks noGrp="1"/>
          </p:cNvSpPr>
          <p:nvPr>
            <p:ph type="body" sz="quarter" idx="17" hasCustomPrompt="1"/>
          </p:nvPr>
        </p:nvSpPr>
        <p:spPr>
          <a:xfrm>
            <a:off x="6161569" y="3530343"/>
            <a:ext cx="2289175" cy="1222411"/>
          </a:xfrm>
        </p:spPr>
        <p:txBody>
          <a:bodyPr anchor="b">
            <a:noAutofit/>
          </a:bodyPr>
          <a:lstStyle>
            <a:lvl1pPr marL="0" indent="0" algn="ctr">
              <a:lnSpc>
                <a:spcPct val="100000"/>
              </a:lnSpc>
              <a:buNone/>
              <a:defRPr lang="en-US" sz="6601"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6" indent="0" algn="ctr">
              <a:buNone/>
              <a:defRPr/>
            </a:lvl2pPr>
            <a:lvl3pPr marL="914411" indent="0" algn="ctr">
              <a:buNone/>
              <a:defRPr/>
            </a:lvl3pPr>
            <a:lvl4pPr marL="1371617" indent="0" algn="ctr">
              <a:buNone/>
              <a:defRPr/>
            </a:lvl4pPr>
            <a:lvl5pPr marL="1828823" indent="0" algn="ctr">
              <a:buNone/>
              <a:defRPr/>
            </a:lvl5pPr>
          </a:lstStyle>
          <a:p>
            <a:pPr lvl="0"/>
            <a:r>
              <a:rPr lang="en-US"/>
              <a:t>100k</a:t>
            </a:r>
          </a:p>
        </p:txBody>
      </p:sp>
      <p:sp>
        <p:nvSpPr>
          <p:cNvPr id="22" name="Text Placeholder 3">
            <a:extLst>
              <a:ext uri="{FF2B5EF4-FFF2-40B4-BE49-F238E27FC236}">
                <a16:creationId xmlns:a16="http://schemas.microsoft.com/office/drawing/2014/main" id="{8FC7E2EB-7EA2-1D4B-A6A6-EDF8696F6818}"/>
              </a:ext>
            </a:extLst>
          </p:cNvPr>
          <p:cNvSpPr>
            <a:spLocks noGrp="1"/>
          </p:cNvSpPr>
          <p:nvPr>
            <p:ph type="body" sz="quarter" idx="18" hasCustomPrompt="1"/>
          </p:nvPr>
        </p:nvSpPr>
        <p:spPr>
          <a:xfrm>
            <a:off x="6150936" y="4765152"/>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6" indent="0" algn="ctr">
              <a:buNone/>
              <a:defRPr/>
            </a:lvl2pPr>
            <a:lvl3pPr marL="914411" indent="0" algn="ctr">
              <a:buNone/>
              <a:defRPr/>
            </a:lvl3pPr>
            <a:lvl4pPr marL="1371617" indent="0" algn="ctr">
              <a:buNone/>
              <a:defRPr/>
            </a:lvl4pPr>
            <a:lvl5pPr marL="1828823" indent="0" algn="ctr">
              <a:buNone/>
              <a:defRPr/>
            </a:lvl5pPr>
          </a:lstStyle>
          <a:p>
            <a:pPr lvl="0"/>
            <a:r>
              <a:rPr lang="en-US"/>
              <a:t>SHORT 2 LINE WRITEUP IN CAPS</a:t>
            </a:r>
          </a:p>
        </p:txBody>
      </p:sp>
      <p:sp>
        <p:nvSpPr>
          <p:cNvPr id="23" name="Text Placeholder 3">
            <a:extLst>
              <a:ext uri="{FF2B5EF4-FFF2-40B4-BE49-F238E27FC236}">
                <a16:creationId xmlns:a16="http://schemas.microsoft.com/office/drawing/2014/main" id="{7913C168-16FE-AD4E-B480-82BC5F8130CD}"/>
              </a:ext>
            </a:extLst>
          </p:cNvPr>
          <p:cNvSpPr>
            <a:spLocks noGrp="1"/>
          </p:cNvSpPr>
          <p:nvPr>
            <p:ph type="body" sz="quarter" idx="19" hasCustomPrompt="1"/>
          </p:nvPr>
        </p:nvSpPr>
        <p:spPr>
          <a:xfrm>
            <a:off x="8578703" y="3530343"/>
            <a:ext cx="2289175" cy="1222411"/>
          </a:xfrm>
        </p:spPr>
        <p:txBody>
          <a:bodyPr anchor="b">
            <a:noAutofit/>
          </a:bodyPr>
          <a:lstStyle>
            <a:lvl1pPr marL="0" indent="0" algn="ctr">
              <a:lnSpc>
                <a:spcPct val="100000"/>
              </a:lnSpc>
              <a:buNone/>
              <a:defRPr lang="en-US" sz="6601"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6" indent="0" algn="ctr">
              <a:buNone/>
              <a:defRPr/>
            </a:lvl2pPr>
            <a:lvl3pPr marL="914411" indent="0" algn="ctr">
              <a:buNone/>
              <a:defRPr/>
            </a:lvl3pPr>
            <a:lvl4pPr marL="1371617" indent="0" algn="ctr">
              <a:buNone/>
              <a:defRPr/>
            </a:lvl4pPr>
            <a:lvl5pPr marL="1828823" indent="0" algn="ctr">
              <a:buNone/>
              <a:defRPr/>
            </a:lvl5pPr>
          </a:lstStyle>
          <a:p>
            <a:pPr lvl="0"/>
            <a:r>
              <a:rPr lang="en-US"/>
              <a:t>100k</a:t>
            </a:r>
          </a:p>
        </p:txBody>
      </p:sp>
      <p:sp>
        <p:nvSpPr>
          <p:cNvPr id="24" name="Text Placeholder 3">
            <a:extLst>
              <a:ext uri="{FF2B5EF4-FFF2-40B4-BE49-F238E27FC236}">
                <a16:creationId xmlns:a16="http://schemas.microsoft.com/office/drawing/2014/main" id="{3AC565B7-AC38-0E4C-B990-0728D092D0EB}"/>
              </a:ext>
            </a:extLst>
          </p:cNvPr>
          <p:cNvSpPr>
            <a:spLocks noGrp="1"/>
          </p:cNvSpPr>
          <p:nvPr>
            <p:ph type="body" sz="quarter" idx="20" hasCustomPrompt="1"/>
          </p:nvPr>
        </p:nvSpPr>
        <p:spPr>
          <a:xfrm>
            <a:off x="8568070" y="4765152"/>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6" indent="0" algn="ctr">
              <a:buNone/>
              <a:defRPr/>
            </a:lvl2pPr>
            <a:lvl3pPr marL="914411" indent="0" algn="ctr">
              <a:buNone/>
              <a:defRPr/>
            </a:lvl3pPr>
            <a:lvl4pPr marL="1371617" indent="0" algn="ctr">
              <a:buNone/>
              <a:defRPr/>
            </a:lvl4pPr>
            <a:lvl5pPr marL="1828823" indent="0" algn="ctr">
              <a:buNone/>
              <a:defRPr/>
            </a:lvl5pPr>
          </a:lstStyle>
          <a:p>
            <a:pPr lvl="0"/>
            <a:r>
              <a:rPr lang="en-US"/>
              <a:t>SHORT 2 LINE WRITEUP IN CAPS</a:t>
            </a:r>
          </a:p>
        </p:txBody>
      </p:sp>
    </p:spTree>
    <p:extLst>
      <p:ext uri="{BB962C8B-B14F-4D97-AF65-F5344CB8AC3E}">
        <p14:creationId xmlns:p14="http://schemas.microsoft.com/office/powerpoint/2010/main" val="498957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 Out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46C72-C82E-4549-88BD-BCB5CF5627D7}"/>
              </a:ext>
            </a:extLst>
          </p:cNvPr>
          <p:cNvSpPr>
            <a:spLocks noGrp="1"/>
          </p:cNvSpPr>
          <p:nvPr>
            <p:ph type="ctrTitle" hasCustomPrompt="1"/>
          </p:nvPr>
        </p:nvSpPr>
        <p:spPr>
          <a:xfrm>
            <a:off x="1205190" y="887788"/>
            <a:ext cx="8438540" cy="2844153"/>
          </a:xfrm>
        </p:spPr>
        <p:txBody>
          <a:bodyPr anchor="b"/>
          <a:lstStyle>
            <a:lvl1pPr algn="l">
              <a:defRPr sz="6000" b="1" i="0">
                <a:solidFill>
                  <a:srgbClr val="1D1D28"/>
                </a:solidFill>
                <a:latin typeface="Georgia" panose="02040502050405020303" pitchFamily="18" charset="0"/>
              </a:defRPr>
            </a:lvl1pPr>
          </a:lstStyle>
          <a:p>
            <a:r>
              <a:rPr lang="en-US"/>
              <a:t>This is the place for a large eye-catching quote or statement.</a:t>
            </a:r>
          </a:p>
        </p:txBody>
      </p:sp>
      <p:sp>
        <p:nvSpPr>
          <p:cNvPr id="17" name="Content Placeholder 2">
            <a:extLst>
              <a:ext uri="{FF2B5EF4-FFF2-40B4-BE49-F238E27FC236}">
                <a16:creationId xmlns:a16="http://schemas.microsoft.com/office/drawing/2014/main" id="{7345F6BE-8FE3-8245-8C75-CD3C26C582AD}"/>
              </a:ext>
            </a:extLst>
          </p:cNvPr>
          <p:cNvSpPr>
            <a:spLocks noGrp="1"/>
          </p:cNvSpPr>
          <p:nvPr>
            <p:ph idx="13" hasCustomPrompt="1"/>
          </p:nvPr>
        </p:nvSpPr>
        <p:spPr>
          <a:xfrm>
            <a:off x="1193964" y="4643645"/>
            <a:ext cx="3229182" cy="1374383"/>
          </a:xfrm>
        </p:spPr>
        <p:txBody>
          <a:bodyPr>
            <a:normAutofit/>
          </a:bodyPr>
          <a:lstStyle>
            <a:lvl1pPr marL="0" indent="0">
              <a:buFont typeface="Arial" panose="020B0604020202020204" pitchFamily="34" charset="0"/>
              <a:buNone/>
              <a:defRPr sz="1401">
                <a:solidFill>
                  <a:srgbClr val="1D1D28"/>
                </a:solidFill>
              </a:defRPr>
            </a:lvl1pPr>
            <a:lvl2pPr marL="457206" indent="0">
              <a:buNone/>
              <a:defRPr>
                <a:solidFill>
                  <a:schemeClr val="bg1"/>
                </a:solidFill>
              </a:defRPr>
            </a:lvl2pPr>
            <a:lvl3pPr marL="914411" indent="0">
              <a:buNone/>
              <a:defRPr>
                <a:solidFill>
                  <a:schemeClr val="bg1"/>
                </a:solidFill>
              </a:defRPr>
            </a:lvl3pPr>
            <a:lvl4pPr marL="1371617" indent="0">
              <a:buNone/>
              <a:defRPr>
                <a:solidFill>
                  <a:schemeClr val="bg1"/>
                </a:solidFill>
              </a:defRPr>
            </a:lvl4pPr>
            <a:lvl5pPr marL="1828823" indent="0">
              <a:buNone/>
              <a:defRPr>
                <a:solidFill>
                  <a:schemeClr val="bg1"/>
                </a:solidFill>
              </a:defRPr>
            </a:lvl5pPr>
          </a:lstStyle>
          <a:p>
            <a:r>
              <a:rPr lang="en-US" sz="1401">
                <a:solidFill>
                  <a:srgbClr val="1D1D28"/>
                </a:solidFill>
              </a:rPr>
              <a:t>This can be a short writeup for an item. It can be 2-3 concise sentences. The typeface is Karla size 14 point.</a:t>
            </a:r>
          </a:p>
        </p:txBody>
      </p:sp>
      <p:sp>
        <p:nvSpPr>
          <p:cNvPr id="19" name="Content Placeholder 2">
            <a:extLst>
              <a:ext uri="{FF2B5EF4-FFF2-40B4-BE49-F238E27FC236}">
                <a16:creationId xmlns:a16="http://schemas.microsoft.com/office/drawing/2014/main" id="{7D47A99E-369C-2D49-95D0-72C43B0CFC49}"/>
              </a:ext>
            </a:extLst>
          </p:cNvPr>
          <p:cNvSpPr>
            <a:spLocks noGrp="1"/>
          </p:cNvSpPr>
          <p:nvPr>
            <p:ph idx="14" hasCustomPrompt="1"/>
          </p:nvPr>
        </p:nvSpPr>
        <p:spPr>
          <a:xfrm>
            <a:off x="4612765" y="4643645"/>
            <a:ext cx="3229182" cy="1374383"/>
          </a:xfrm>
        </p:spPr>
        <p:txBody>
          <a:bodyPr>
            <a:normAutofit/>
          </a:bodyPr>
          <a:lstStyle>
            <a:lvl1pPr marL="0" indent="0">
              <a:buFont typeface="Arial" panose="020B0604020202020204" pitchFamily="34" charset="0"/>
              <a:buNone/>
              <a:defRPr sz="1401">
                <a:solidFill>
                  <a:srgbClr val="1D1D28"/>
                </a:solidFill>
              </a:defRPr>
            </a:lvl1pPr>
            <a:lvl2pPr marL="457206" indent="0">
              <a:buNone/>
              <a:defRPr>
                <a:solidFill>
                  <a:schemeClr val="bg1"/>
                </a:solidFill>
              </a:defRPr>
            </a:lvl2pPr>
            <a:lvl3pPr marL="914411" indent="0">
              <a:buNone/>
              <a:defRPr>
                <a:solidFill>
                  <a:schemeClr val="bg1"/>
                </a:solidFill>
              </a:defRPr>
            </a:lvl3pPr>
            <a:lvl4pPr marL="1371617" indent="0">
              <a:buNone/>
              <a:defRPr>
                <a:solidFill>
                  <a:schemeClr val="bg1"/>
                </a:solidFill>
              </a:defRPr>
            </a:lvl4pPr>
            <a:lvl5pPr marL="1828823" indent="0">
              <a:buNone/>
              <a:defRPr>
                <a:solidFill>
                  <a:schemeClr val="bg1"/>
                </a:solidFill>
              </a:defRPr>
            </a:lvl5pPr>
          </a:lstStyle>
          <a:p>
            <a:r>
              <a:rPr lang="en-US" sz="1401">
                <a:solidFill>
                  <a:srgbClr val="1D1D28"/>
                </a:solidFill>
              </a:rPr>
              <a:t>This can be a short writeup for an item. It can be 2-3 concise sentences. The typeface is Karla size 14 point.</a:t>
            </a:r>
          </a:p>
        </p:txBody>
      </p:sp>
      <p:sp>
        <p:nvSpPr>
          <p:cNvPr id="20" name="Content Placeholder 2">
            <a:extLst>
              <a:ext uri="{FF2B5EF4-FFF2-40B4-BE49-F238E27FC236}">
                <a16:creationId xmlns:a16="http://schemas.microsoft.com/office/drawing/2014/main" id="{BD784151-A896-8F40-871D-355CA6E3418E}"/>
              </a:ext>
            </a:extLst>
          </p:cNvPr>
          <p:cNvSpPr>
            <a:spLocks noGrp="1"/>
          </p:cNvSpPr>
          <p:nvPr>
            <p:ph idx="15" hasCustomPrompt="1"/>
          </p:nvPr>
        </p:nvSpPr>
        <p:spPr>
          <a:xfrm>
            <a:off x="8024037" y="4643645"/>
            <a:ext cx="3229182" cy="1374383"/>
          </a:xfrm>
        </p:spPr>
        <p:txBody>
          <a:bodyPr>
            <a:normAutofit/>
          </a:bodyPr>
          <a:lstStyle>
            <a:lvl1pPr marL="0" indent="0">
              <a:buFont typeface="Arial" panose="020B0604020202020204" pitchFamily="34" charset="0"/>
              <a:buNone/>
              <a:defRPr sz="1401">
                <a:solidFill>
                  <a:srgbClr val="1D1D28"/>
                </a:solidFill>
              </a:defRPr>
            </a:lvl1pPr>
            <a:lvl2pPr marL="457206" indent="0">
              <a:buNone/>
              <a:defRPr>
                <a:solidFill>
                  <a:schemeClr val="bg1"/>
                </a:solidFill>
              </a:defRPr>
            </a:lvl2pPr>
            <a:lvl3pPr marL="914411" indent="0">
              <a:buNone/>
              <a:defRPr>
                <a:solidFill>
                  <a:schemeClr val="bg1"/>
                </a:solidFill>
              </a:defRPr>
            </a:lvl3pPr>
            <a:lvl4pPr marL="1371617" indent="0">
              <a:buNone/>
              <a:defRPr>
                <a:solidFill>
                  <a:schemeClr val="bg1"/>
                </a:solidFill>
              </a:defRPr>
            </a:lvl4pPr>
            <a:lvl5pPr marL="1828823" indent="0">
              <a:buNone/>
              <a:defRPr>
                <a:solidFill>
                  <a:schemeClr val="bg1"/>
                </a:solidFill>
              </a:defRPr>
            </a:lvl5pPr>
          </a:lstStyle>
          <a:p>
            <a:r>
              <a:rPr lang="en-US" sz="1401">
                <a:solidFill>
                  <a:srgbClr val="1D1D28"/>
                </a:solidFill>
              </a:rPr>
              <a:t>This can be a short writeup for an item. It can be 2-3 concise sentences. The typeface is Karla size 14 point.</a:t>
            </a:r>
          </a:p>
        </p:txBody>
      </p:sp>
      <p:sp>
        <p:nvSpPr>
          <p:cNvPr id="27" name="Subtitle 2">
            <a:extLst>
              <a:ext uri="{FF2B5EF4-FFF2-40B4-BE49-F238E27FC236}">
                <a16:creationId xmlns:a16="http://schemas.microsoft.com/office/drawing/2014/main" id="{C4B002B7-FA31-9343-9848-4A6AF1227F0F}"/>
              </a:ext>
            </a:extLst>
          </p:cNvPr>
          <p:cNvSpPr>
            <a:spLocks noGrp="1"/>
          </p:cNvSpPr>
          <p:nvPr>
            <p:ph type="subTitle" idx="1" hasCustomPrompt="1"/>
          </p:nvPr>
        </p:nvSpPr>
        <p:spPr>
          <a:xfrm>
            <a:off x="1205188" y="4155484"/>
            <a:ext cx="3196692" cy="401648"/>
          </a:xfrm>
        </p:spPr>
        <p:txBody>
          <a:bodyPr>
            <a:normAutofit/>
          </a:bodyPr>
          <a:lstStyle>
            <a:lvl1pPr marL="0" indent="0" algn="l">
              <a:buNone/>
              <a:defRPr sz="1801" spc="100" baseline="0">
                <a:solidFill>
                  <a:srgbClr val="3397D7"/>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ITEM 1 ALL CAPS</a:t>
            </a:r>
          </a:p>
        </p:txBody>
      </p:sp>
      <p:sp>
        <p:nvSpPr>
          <p:cNvPr id="28" name="Content Placeholder 2">
            <a:extLst>
              <a:ext uri="{FF2B5EF4-FFF2-40B4-BE49-F238E27FC236}">
                <a16:creationId xmlns:a16="http://schemas.microsoft.com/office/drawing/2014/main" id="{0576A5AF-28D6-1244-ADFF-3463FE0602A6}"/>
              </a:ext>
            </a:extLst>
          </p:cNvPr>
          <p:cNvSpPr>
            <a:spLocks noGrp="1"/>
          </p:cNvSpPr>
          <p:nvPr>
            <p:ph idx="16" hasCustomPrompt="1"/>
          </p:nvPr>
        </p:nvSpPr>
        <p:spPr>
          <a:xfrm>
            <a:off x="4612765" y="4169735"/>
            <a:ext cx="3229182" cy="391633"/>
          </a:xfrm>
        </p:spPr>
        <p:txBody>
          <a:bodyPr>
            <a:noAutofit/>
          </a:bodyPr>
          <a:lstStyle>
            <a:lvl1pPr marL="0" indent="0">
              <a:buFont typeface="Arial" panose="020B0604020202020204" pitchFamily="34" charset="0"/>
              <a:buNone/>
              <a:defRPr lang="en-US" sz="1801" b="0" i="0" kern="1200" spc="100" baseline="0" dirty="0">
                <a:solidFill>
                  <a:srgbClr val="3397D7"/>
                </a:solidFill>
                <a:latin typeface="Karla" pitchFamily="2" charset="0"/>
                <a:ea typeface="Karla" pitchFamily="2" charset="0"/>
                <a:cs typeface="Verdana" panose="020B0604030504040204" pitchFamily="34" charset="0"/>
              </a:defRPr>
            </a:lvl1pPr>
            <a:lvl2pPr marL="457206" indent="0">
              <a:buNone/>
              <a:defRPr>
                <a:solidFill>
                  <a:schemeClr val="bg1"/>
                </a:solidFill>
              </a:defRPr>
            </a:lvl2pPr>
            <a:lvl3pPr marL="914411" indent="0">
              <a:buNone/>
              <a:defRPr>
                <a:solidFill>
                  <a:schemeClr val="bg1"/>
                </a:solidFill>
              </a:defRPr>
            </a:lvl3pPr>
            <a:lvl4pPr marL="1371617" indent="0">
              <a:buNone/>
              <a:defRPr>
                <a:solidFill>
                  <a:schemeClr val="bg1"/>
                </a:solidFill>
              </a:defRPr>
            </a:lvl4pPr>
            <a:lvl5pPr marL="1828823" indent="0">
              <a:buNone/>
              <a:defRPr>
                <a:solidFill>
                  <a:schemeClr val="bg1"/>
                </a:solidFill>
              </a:defRPr>
            </a:lvl5pPr>
          </a:lstStyle>
          <a:p>
            <a:r>
              <a:rPr lang="en-US"/>
              <a:t>ITEM 2 ALL CAPS</a:t>
            </a:r>
          </a:p>
        </p:txBody>
      </p:sp>
      <p:sp>
        <p:nvSpPr>
          <p:cNvPr id="29" name="Content Placeholder 2">
            <a:extLst>
              <a:ext uri="{FF2B5EF4-FFF2-40B4-BE49-F238E27FC236}">
                <a16:creationId xmlns:a16="http://schemas.microsoft.com/office/drawing/2014/main" id="{0DBD024B-2A09-AC48-A6D2-19EC01D6AA20}"/>
              </a:ext>
            </a:extLst>
          </p:cNvPr>
          <p:cNvSpPr>
            <a:spLocks noGrp="1"/>
          </p:cNvSpPr>
          <p:nvPr>
            <p:ph idx="17" hasCustomPrompt="1"/>
          </p:nvPr>
        </p:nvSpPr>
        <p:spPr>
          <a:xfrm>
            <a:off x="8013404" y="4169735"/>
            <a:ext cx="3229182" cy="391633"/>
          </a:xfrm>
        </p:spPr>
        <p:txBody>
          <a:bodyPr>
            <a:noAutofit/>
          </a:bodyPr>
          <a:lstStyle>
            <a:lvl1pPr marL="0" indent="0">
              <a:buFont typeface="Arial" panose="020B0604020202020204" pitchFamily="34" charset="0"/>
              <a:buNone/>
              <a:defRPr lang="en-US" sz="1801" b="0" i="0" kern="1200" spc="100" baseline="0" dirty="0">
                <a:solidFill>
                  <a:srgbClr val="3397D7"/>
                </a:solidFill>
                <a:latin typeface="Karla" pitchFamily="2" charset="0"/>
                <a:ea typeface="Karla" pitchFamily="2" charset="0"/>
                <a:cs typeface="Verdana" panose="020B0604030504040204" pitchFamily="34" charset="0"/>
              </a:defRPr>
            </a:lvl1pPr>
            <a:lvl2pPr marL="457206" indent="0">
              <a:buNone/>
              <a:defRPr>
                <a:solidFill>
                  <a:schemeClr val="bg1"/>
                </a:solidFill>
              </a:defRPr>
            </a:lvl2pPr>
            <a:lvl3pPr marL="914411" indent="0">
              <a:buNone/>
              <a:defRPr>
                <a:solidFill>
                  <a:schemeClr val="bg1"/>
                </a:solidFill>
              </a:defRPr>
            </a:lvl3pPr>
            <a:lvl4pPr marL="1371617" indent="0">
              <a:buNone/>
              <a:defRPr>
                <a:solidFill>
                  <a:schemeClr val="bg1"/>
                </a:solidFill>
              </a:defRPr>
            </a:lvl4pPr>
            <a:lvl5pPr marL="1828823" indent="0">
              <a:buNone/>
              <a:defRPr>
                <a:solidFill>
                  <a:schemeClr val="bg1"/>
                </a:solidFill>
              </a:defRPr>
            </a:lvl5pPr>
          </a:lstStyle>
          <a:p>
            <a:r>
              <a:rPr lang="en-US"/>
              <a:t>ITEM 3 ALL CAPS</a:t>
            </a:r>
          </a:p>
        </p:txBody>
      </p:sp>
    </p:spTree>
    <p:extLst>
      <p:ext uri="{BB962C8B-B14F-4D97-AF65-F5344CB8AC3E}">
        <p14:creationId xmlns:p14="http://schemas.microsoft.com/office/powerpoint/2010/main" val="273672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stimonial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CDF84BB-B521-5245-AD6C-DDCFD0421391}"/>
              </a:ext>
            </a:extLst>
          </p:cNvPr>
          <p:cNvSpPr>
            <a:spLocks noGrp="1"/>
          </p:cNvSpPr>
          <p:nvPr>
            <p:ph idx="1" hasCustomPrompt="1"/>
          </p:nvPr>
        </p:nvSpPr>
        <p:spPr>
          <a:xfrm>
            <a:off x="838201" y="1115870"/>
            <a:ext cx="3897351" cy="491170"/>
          </a:xfrm>
        </p:spPr>
        <p:txBody>
          <a:bodyPr>
            <a:noAutofit/>
          </a:bodyPr>
          <a:lstStyle>
            <a:lvl1pPr marL="0" indent="0">
              <a:buNone/>
              <a:defRPr sz="2400" spc="100" baseline="0">
                <a:solidFill>
                  <a:srgbClr val="3397D7"/>
                </a:solidFill>
              </a:defRPr>
            </a:lvl1pPr>
            <a:lvl2pPr marL="457206"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SMALL HEADLINE</a:t>
            </a:r>
          </a:p>
        </p:txBody>
      </p:sp>
      <p:sp>
        <p:nvSpPr>
          <p:cNvPr id="9" name="Content Placeholder 2">
            <a:extLst>
              <a:ext uri="{FF2B5EF4-FFF2-40B4-BE49-F238E27FC236}">
                <a16:creationId xmlns:a16="http://schemas.microsoft.com/office/drawing/2014/main" id="{F620065A-CBA1-E346-BC65-0749858F95E9}"/>
              </a:ext>
            </a:extLst>
          </p:cNvPr>
          <p:cNvSpPr>
            <a:spLocks noGrp="1"/>
          </p:cNvSpPr>
          <p:nvPr>
            <p:ph idx="16" hasCustomPrompt="1"/>
          </p:nvPr>
        </p:nvSpPr>
        <p:spPr>
          <a:xfrm>
            <a:off x="838201" y="1778025"/>
            <a:ext cx="3897351" cy="2542478"/>
          </a:xfrm>
        </p:spPr>
        <p:txBody>
          <a:bodyPr>
            <a:normAutofit/>
          </a:bodyPr>
          <a:lstStyle>
            <a:lvl1pPr marL="0" marR="0" indent="0" algn="l" defTabSz="914411" rtl="0" eaLnBrk="1" fontAlgn="auto" latinLnBrk="0" hangingPunct="1">
              <a:lnSpc>
                <a:spcPct val="120000"/>
              </a:lnSpc>
              <a:spcBef>
                <a:spcPts val="1001"/>
              </a:spcBef>
              <a:spcAft>
                <a:spcPts val="0"/>
              </a:spcAft>
              <a:buClrTx/>
              <a:buSzTx/>
              <a:buFont typeface="Arial" panose="020B0604020202020204" pitchFamily="34" charset="0"/>
              <a:buNone/>
              <a:tabLst/>
              <a:defRPr sz="1801">
                <a:solidFill>
                  <a:srgbClr val="1D1D28"/>
                </a:solidFill>
              </a:defRPr>
            </a:lvl1pPr>
            <a:lvl2pPr marL="457206"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11" rtl="0" eaLnBrk="1" fontAlgn="auto" latinLnBrk="0" hangingPunct="1">
              <a:lnSpc>
                <a:spcPct val="120000"/>
              </a:lnSpc>
              <a:spcBef>
                <a:spcPts val="1001"/>
              </a:spcBef>
              <a:spcAft>
                <a:spcPts val="0"/>
              </a:spcAft>
              <a:buClrTx/>
              <a:buSzTx/>
              <a:buFont typeface="Arial" panose="020B0604020202020204" pitchFamily="34" charset="0"/>
              <a:buNone/>
              <a:tabLst/>
              <a:defRPr/>
            </a:pPr>
            <a:r>
              <a:rPr lang="en-US"/>
              <a:t>Image to the right can be a screenshot or a computer mockup (which is preferred). You can use this layout to elaborate on a specific product or function. This slide is content heavy so don’t overused in a single presentation. </a:t>
            </a:r>
          </a:p>
        </p:txBody>
      </p:sp>
      <p:sp>
        <p:nvSpPr>
          <p:cNvPr id="11" name="Content Placeholder 7">
            <a:extLst>
              <a:ext uri="{FF2B5EF4-FFF2-40B4-BE49-F238E27FC236}">
                <a16:creationId xmlns:a16="http://schemas.microsoft.com/office/drawing/2014/main" id="{542EB9C7-3810-BB42-B6F7-ADCD889481D6}"/>
              </a:ext>
            </a:extLst>
          </p:cNvPr>
          <p:cNvSpPr>
            <a:spLocks noGrp="1"/>
          </p:cNvSpPr>
          <p:nvPr>
            <p:ph sz="quarter" idx="17"/>
          </p:nvPr>
        </p:nvSpPr>
        <p:spPr>
          <a:xfrm>
            <a:off x="5404624" y="1086649"/>
            <a:ext cx="6022201" cy="3233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
        <p:nvSpPr>
          <p:cNvPr id="12" name="Content Placeholder 2">
            <a:extLst>
              <a:ext uri="{FF2B5EF4-FFF2-40B4-BE49-F238E27FC236}">
                <a16:creationId xmlns:a16="http://schemas.microsoft.com/office/drawing/2014/main" id="{DBA40370-9067-B843-9EEB-5D0E81EE226B}"/>
              </a:ext>
            </a:extLst>
          </p:cNvPr>
          <p:cNvSpPr>
            <a:spLocks noGrp="1"/>
          </p:cNvSpPr>
          <p:nvPr>
            <p:ph idx="18" hasCustomPrompt="1"/>
          </p:nvPr>
        </p:nvSpPr>
        <p:spPr>
          <a:xfrm>
            <a:off x="1931019" y="5045334"/>
            <a:ext cx="9532434" cy="888380"/>
          </a:xfrm>
        </p:spPr>
        <p:txBody>
          <a:bodyPr>
            <a:noAutofit/>
          </a:bodyPr>
          <a:lstStyle>
            <a:lvl1pPr marL="0" marR="0" indent="0" algn="l" defTabSz="914411" rtl="0" eaLnBrk="1" fontAlgn="auto" latinLnBrk="0" hangingPunct="1">
              <a:lnSpc>
                <a:spcPct val="120000"/>
              </a:lnSpc>
              <a:spcBef>
                <a:spcPts val="0"/>
              </a:spcBef>
              <a:spcAft>
                <a:spcPts val="0"/>
              </a:spcAft>
              <a:buClrTx/>
              <a:buSzTx/>
              <a:buFont typeface="Arial" panose="020B0604020202020204" pitchFamily="34" charset="0"/>
              <a:buNone/>
              <a:tabLst/>
              <a:defRPr sz="1600">
                <a:solidFill>
                  <a:srgbClr val="1D1D28"/>
                </a:solidFill>
              </a:defRPr>
            </a:lvl1pPr>
            <a:lvl2pPr marL="457206"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11" rtl="0" eaLnBrk="1" fontAlgn="auto" latinLnBrk="0" hangingPunct="1">
              <a:lnSpc>
                <a:spcPct val="120000"/>
              </a:lnSpc>
              <a:spcBef>
                <a:spcPts val="1001"/>
              </a:spcBef>
              <a:spcAft>
                <a:spcPts val="0"/>
              </a:spcAft>
              <a:buClrTx/>
              <a:buSzTx/>
              <a:buFont typeface="Arial" panose="020B0604020202020204" pitchFamily="34" charset="0"/>
              <a:buNone/>
              <a:tabLst/>
              <a:defRPr/>
            </a:pPr>
            <a:r>
              <a:rPr lang="en-US"/>
              <a:t>This area can be a testimonial quote from a client. If there is not quote, remove and center the above content in the center of the slide.</a:t>
            </a:r>
            <a:br>
              <a:rPr lang="en-US"/>
            </a:br>
            <a:r>
              <a:rPr lang="en-US"/>
              <a:t>- Client’s Name, Relevant Position Held</a:t>
            </a:r>
          </a:p>
        </p:txBody>
      </p:sp>
      <p:pic>
        <p:nvPicPr>
          <p:cNvPr id="4" name="Picture 3" descr="A picture containing drawing&#10;&#10;Description automatically generated">
            <a:extLst>
              <a:ext uri="{FF2B5EF4-FFF2-40B4-BE49-F238E27FC236}">
                <a16:creationId xmlns:a16="http://schemas.microsoft.com/office/drawing/2014/main" id="{AAB2B1A6-465A-154C-B11F-DB13A0D1621F}"/>
              </a:ext>
            </a:extLst>
          </p:cNvPr>
          <p:cNvPicPr>
            <a:picLocks noChangeAspect="1"/>
          </p:cNvPicPr>
          <p:nvPr userDrawn="1"/>
        </p:nvPicPr>
        <p:blipFill>
          <a:blip r:embed="rId3"/>
          <a:stretch>
            <a:fillRect/>
          </a:stretch>
        </p:blipFill>
        <p:spPr>
          <a:xfrm>
            <a:off x="859263" y="5041615"/>
            <a:ext cx="892752" cy="890704"/>
          </a:xfrm>
          <a:prstGeom prst="rect">
            <a:avLst/>
          </a:prstGeom>
        </p:spPr>
      </p:pic>
    </p:spTree>
    <p:extLst>
      <p:ext uri="{BB962C8B-B14F-4D97-AF65-F5344CB8AC3E}">
        <p14:creationId xmlns:p14="http://schemas.microsoft.com/office/powerpoint/2010/main" val="3860017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1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1688593" y="4412751"/>
            <a:ext cx="4966252" cy="1563066"/>
          </a:xfrm>
        </p:spPr>
        <p:txBody>
          <a:bodyPr anchor="ctr"/>
          <a:lstStyle>
            <a:lvl1pPr>
              <a:defRPr b="1" i="0">
                <a:solidFill>
                  <a:srgbClr val="1D1D28"/>
                </a:solidFill>
                <a:latin typeface="Georgia" panose="02040502050405020303" pitchFamily="18" charset="0"/>
              </a:defRPr>
            </a:lvl1pPr>
          </a:lstStyle>
          <a:p>
            <a:r>
              <a:rPr lang="en-US"/>
              <a:t>Photo Slide 1 Headline</a:t>
            </a:r>
          </a:p>
        </p:txBody>
      </p:sp>
      <p:sp>
        <p:nvSpPr>
          <p:cNvPr id="8" name="Content Placeholder 2">
            <a:extLst>
              <a:ext uri="{FF2B5EF4-FFF2-40B4-BE49-F238E27FC236}">
                <a16:creationId xmlns:a16="http://schemas.microsoft.com/office/drawing/2014/main" id="{19A4516D-3513-E741-BDBD-A6374B8C01F0}"/>
              </a:ext>
            </a:extLst>
          </p:cNvPr>
          <p:cNvSpPr>
            <a:spLocks noGrp="1"/>
          </p:cNvSpPr>
          <p:nvPr>
            <p:ph idx="1" hasCustomPrompt="1"/>
          </p:nvPr>
        </p:nvSpPr>
        <p:spPr>
          <a:xfrm>
            <a:off x="7020603" y="4412513"/>
            <a:ext cx="3369268" cy="1607287"/>
          </a:xfrm>
        </p:spPr>
        <p:txBody>
          <a:bodyPr anchor="ctr">
            <a:normAutofit/>
          </a:bodyPr>
          <a:lstStyle>
            <a:lvl1pPr marL="0" indent="0">
              <a:buFont typeface="Arial" panose="020B0604020202020204" pitchFamily="34" charset="0"/>
              <a:buNone/>
              <a:defRPr sz="1401">
                <a:solidFill>
                  <a:srgbClr val="1D1D28"/>
                </a:solidFill>
              </a:defRPr>
            </a:lvl1pPr>
            <a:lvl2pPr marL="457206" indent="0">
              <a:buNone/>
              <a:defRPr>
                <a:solidFill>
                  <a:schemeClr val="bg1"/>
                </a:solidFill>
              </a:defRPr>
            </a:lvl2pPr>
            <a:lvl3pPr marL="914411" indent="0">
              <a:buNone/>
              <a:defRPr>
                <a:solidFill>
                  <a:schemeClr val="bg1"/>
                </a:solidFill>
              </a:defRPr>
            </a:lvl3pPr>
            <a:lvl4pPr marL="1371617" indent="0">
              <a:buNone/>
              <a:defRPr>
                <a:solidFill>
                  <a:schemeClr val="bg1"/>
                </a:solidFill>
              </a:defRPr>
            </a:lvl4pPr>
            <a:lvl5pPr marL="1828823" indent="0">
              <a:buNone/>
              <a:defRPr>
                <a:solidFill>
                  <a:schemeClr val="bg1"/>
                </a:solidFill>
              </a:defRPr>
            </a:lvl5pPr>
          </a:lstStyle>
          <a:p>
            <a:r>
              <a:rPr lang="en-US" sz="1401">
                <a:solidFill>
                  <a:srgbClr val="1D1D28"/>
                </a:solidFill>
              </a:rPr>
              <a:t>Place a large impactful photo or graphic above. The focus of this slide is the image &amp; headline. This is an area for descriptor text. </a:t>
            </a:r>
          </a:p>
        </p:txBody>
      </p:sp>
      <p:sp>
        <p:nvSpPr>
          <p:cNvPr id="11" name="Picture Placeholder 6">
            <a:extLst>
              <a:ext uri="{FF2B5EF4-FFF2-40B4-BE49-F238E27FC236}">
                <a16:creationId xmlns:a16="http://schemas.microsoft.com/office/drawing/2014/main" id="{3F0C222D-B567-C346-BE09-56BD32577C07}"/>
              </a:ext>
            </a:extLst>
          </p:cNvPr>
          <p:cNvSpPr>
            <a:spLocks noGrp="1"/>
          </p:cNvSpPr>
          <p:nvPr>
            <p:ph type="pic" sz="quarter" idx="16"/>
          </p:nvPr>
        </p:nvSpPr>
        <p:spPr>
          <a:xfrm>
            <a:off x="701676" y="627064"/>
            <a:ext cx="10728325" cy="3328987"/>
          </a:xfrm>
        </p:spPr>
        <p:txBody>
          <a:bodyPr/>
          <a:lstStyle/>
          <a:p>
            <a:endParaRPr lang="en-US"/>
          </a:p>
        </p:txBody>
      </p:sp>
    </p:spTree>
    <p:extLst>
      <p:ext uri="{BB962C8B-B14F-4D97-AF65-F5344CB8AC3E}">
        <p14:creationId xmlns:p14="http://schemas.microsoft.com/office/powerpoint/2010/main" val="694143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2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0" y="0"/>
            <a:ext cx="6135687" cy="6721642"/>
          </a:xfrm>
        </p:spPr>
        <p:txBody>
          <a:bodyPr/>
          <a:lstStyle/>
          <a:p>
            <a:endParaRPr lang="en-US"/>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3147633"/>
            <a:ext cx="4873369"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4" y="2461134"/>
            <a:ext cx="4228052" cy="449452"/>
          </a:xfrm>
        </p:spPr>
        <p:txBody>
          <a:bodyPr anchor="ctr"/>
          <a:lstStyle>
            <a:lvl1pPr marL="0" indent="0" algn="l">
              <a:buNone/>
              <a:defRPr sz="2400" spc="100" baseline="0">
                <a:solidFill>
                  <a:srgbClr val="F14B22"/>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OPTIONAL SUBHEADING</a:t>
            </a:r>
          </a:p>
        </p:txBody>
      </p:sp>
      <p:sp>
        <p:nvSpPr>
          <p:cNvPr id="12" name="Title 1">
            <a:extLst>
              <a:ext uri="{FF2B5EF4-FFF2-40B4-BE49-F238E27FC236}">
                <a16:creationId xmlns:a16="http://schemas.microsoft.com/office/drawing/2014/main" id="{FDFED112-F100-D144-A052-F82CC5024C26}"/>
              </a:ext>
            </a:extLst>
          </p:cNvPr>
          <p:cNvSpPr>
            <a:spLocks noGrp="1"/>
          </p:cNvSpPr>
          <p:nvPr>
            <p:ph type="title" hasCustomPrompt="1"/>
          </p:nvPr>
        </p:nvSpPr>
        <p:spPr>
          <a:xfrm>
            <a:off x="6651833" y="1118938"/>
            <a:ext cx="4832309"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2a</a:t>
            </a:r>
          </a:p>
        </p:txBody>
      </p:sp>
    </p:spTree>
    <p:extLst>
      <p:ext uri="{BB962C8B-B14F-4D97-AF65-F5344CB8AC3E}">
        <p14:creationId xmlns:p14="http://schemas.microsoft.com/office/powerpoint/2010/main" val="4021400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2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6056313" y="0"/>
            <a:ext cx="6135687" cy="6723529"/>
          </a:xfrm>
        </p:spPr>
        <p:txBody>
          <a:bodyPr/>
          <a:lstStyle/>
          <a:p>
            <a:endParaRPr lang="en-US"/>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920007" y="3141102"/>
            <a:ext cx="4873369"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924200" y="2454603"/>
            <a:ext cx="4228052" cy="449452"/>
          </a:xfrm>
        </p:spPr>
        <p:txBody>
          <a:bodyPr anchor="ctr"/>
          <a:lstStyle>
            <a:lvl1pPr marL="0" indent="0" algn="l">
              <a:buNone/>
              <a:defRPr sz="2400" spc="100" baseline="0">
                <a:solidFill>
                  <a:srgbClr val="F14B22"/>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OPTIONAL SUBHEADING</a:t>
            </a:r>
          </a:p>
        </p:txBody>
      </p:sp>
      <p:sp>
        <p:nvSpPr>
          <p:cNvPr id="8" name="Title 1">
            <a:extLst>
              <a:ext uri="{FF2B5EF4-FFF2-40B4-BE49-F238E27FC236}">
                <a16:creationId xmlns:a16="http://schemas.microsoft.com/office/drawing/2014/main" id="{2A1DF940-809A-0A4F-8F4F-E7B600977279}"/>
              </a:ext>
            </a:extLst>
          </p:cNvPr>
          <p:cNvSpPr>
            <a:spLocks noGrp="1"/>
          </p:cNvSpPr>
          <p:nvPr>
            <p:ph type="title" hasCustomPrompt="1"/>
          </p:nvPr>
        </p:nvSpPr>
        <p:spPr>
          <a:xfrm>
            <a:off x="924802" y="1118938"/>
            <a:ext cx="4832309"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2b</a:t>
            </a:r>
          </a:p>
        </p:txBody>
      </p:sp>
    </p:spTree>
    <p:extLst>
      <p:ext uri="{BB962C8B-B14F-4D97-AF65-F5344CB8AC3E}">
        <p14:creationId xmlns:p14="http://schemas.microsoft.com/office/powerpoint/2010/main" val="242281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3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478B34CE-A362-6B45-BEF1-462234232F98}"/>
              </a:ext>
            </a:extLst>
          </p:cNvPr>
          <p:cNvSpPr>
            <a:spLocks noGrp="1"/>
          </p:cNvSpPr>
          <p:nvPr>
            <p:ph type="pic" sz="quarter" idx="13"/>
          </p:nvPr>
        </p:nvSpPr>
        <p:spPr>
          <a:xfrm>
            <a:off x="672999" y="737006"/>
            <a:ext cx="5376672" cy="5383988"/>
          </a:xfrm>
        </p:spPr>
        <p:txBody>
          <a:bodyPr/>
          <a:lstStyle/>
          <a:p>
            <a:endParaRPr lang="en-US"/>
          </a:p>
        </p:txBody>
      </p:sp>
      <p:sp>
        <p:nvSpPr>
          <p:cNvPr id="16" name="Content Placeholder 2">
            <a:extLst>
              <a:ext uri="{FF2B5EF4-FFF2-40B4-BE49-F238E27FC236}">
                <a16:creationId xmlns:a16="http://schemas.microsoft.com/office/drawing/2014/main" id="{110709C7-7CDB-B043-95AC-729CB3A1EB73}"/>
              </a:ext>
            </a:extLst>
          </p:cNvPr>
          <p:cNvSpPr>
            <a:spLocks noGrp="1"/>
          </p:cNvSpPr>
          <p:nvPr>
            <p:ph idx="15" hasCustomPrompt="1"/>
          </p:nvPr>
        </p:nvSpPr>
        <p:spPr>
          <a:xfrm>
            <a:off x="6635008" y="3134568"/>
            <a:ext cx="4873369"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7" name="Subtitle 2">
            <a:extLst>
              <a:ext uri="{FF2B5EF4-FFF2-40B4-BE49-F238E27FC236}">
                <a16:creationId xmlns:a16="http://schemas.microsoft.com/office/drawing/2014/main" id="{C11437B6-8613-2B43-B220-69A62A7E492D}"/>
              </a:ext>
            </a:extLst>
          </p:cNvPr>
          <p:cNvSpPr>
            <a:spLocks noGrp="1"/>
          </p:cNvSpPr>
          <p:nvPr>
            <p:ph type="subTitle" idx="16" hasCustomPrompt="1"/>
          </p:nvPr>
        </p:nvSpPr>
        <p:spPr>
          <a:xfrm>
            <a:off x="6639201" y="2448069"/>
            <a:ext cx="4228052" cy="449452"/>
          </a:xfrm>
        </p:spPr>
        <p:txBody>
          <a:bodyPr anchor="ctr"/>
          <a:lstStyle>
            <a:lvl1pPr marL="0" indent="0" algn="l">
              <a:buNone/>
              <a:defRPr sz="2400" spc="100" baseline="0">
                <a:solidFill>
                  <a:srgbClr val="F14B22"/>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OPTIONAL SUBHEADING</a:t>
            </a:r>
          </a:p>
        </p:txBody>
      </p:sp>
      <p:sp>
        <p:nvSpPr>
          <p:cNvPr id="11" name="Title 1">
            <a:extLst>
              <a:ext uri="{FF2B5EF4-FFF2-40B4-BE49-F238E27FC236}">
                <a16:creationId xmlns:a16="http://schemas.microsoft.com/office/drawing/2014/main" id="{AE06BC79-75DF-0F41-A9E6-88A47E106597}"/>
              </a:ext>
            </a:extLst>
          </p:cNvPr>
          <p:cNvSpPr>
            <a:spLocks noGrp="1"/>
          </p:cNvSpPr>
          <p:nvPr>
            <p:ph type="title" hasCustomPrompt="1"/>
          </p:nvPr>
        </p:nvSpPr>
        <p:spPr>
          <a:xfrm>
            <a:off x="6639801" y="1118938"/>
            <a:ext cx="4832309"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3a</a:t>
            </a:r>
          </a:p>
        </p:txBody>
      </p:sp>
    </p:spTree>
    <p:extLst>
      <p:ext uri="{BB962C8B-B14F-4D97-AF65-F5344CB8AC3E}">
        <p14:creationId xmlns:p14="http://schemas.microsoft.com/office/powerpoint/2010/main" val="3977194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3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23B05794-3286-EC4A-B8B9-5D961324E574}"/>
              </a:ext>
            </a:extLst>
          </p:cNvPr>
          <p:cNvSpPr>
            <a:spLocks noGrp="1"/>
          </p:cNvSpPr>
          <p:nvPr>
            <p:ph type="pic" sz="quarter" idx="13"/>
          </p:nvPr>
        </p:nvSpPr>
        <p:spPr>
          <a:xfrm>
            <a:off x="6071616" y="737006"/>
            <a:ext cx="5376672" cy="5383988"/>
          </a:xfrm>
        </p:spPr>
        <p:txBody>
          <a:bodyPr/>
          <a:lstStyle/>
          <a:p>
            <a:endParaRPr lang="en-US"/>
          </a:p>
        </p:txBody>
      </p:sp>
      <p:sp>
        <p:nvSpPr>
          <p:cNvPr id="15" name="Content Placeholder 2">
            <a:extLst>
              <a:ext uri="{FF2B5EF4-FFF2-40B4-BE49-F238E27FC236}">
                <a16:creationId xmlns:a16="http://schemas.microsoft.com/office/drawing/2014/main" id="{10ACF5CA-781A-D84A-84AB-3CB37B8539D3}"/>
              </a:ext>
            </a:extLst>
          </p:cNvPr>
          <p:cNvSpPr>
            <a:spLocks noGrp="1"/>
          </p:cNvSpPr>
          <p:nvPr>
            <p:ph idx="15" hasCustomPrompt="1"/>
          </p:nvPr>
        </p:nvSpPr>
        <p:spPr>
          <a:xfrm>
            <a:off x="920009" y="3134568"/>
            <a:ext cx="4873369"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6" name="Subtitle 2">
            <a:extLst>
              <a:ext uri="{FF2B5EF4-FFF2-40B4-BE49-F238E27FC236}">
                <a16:creationId xmlns:a16="http://schemas.microsoft.com/office/drawing/2014/main" id="{A28DC4F4-A469-1F4E-B17C-2423F97930AC}"/>
              </a:ext>
            </a:extLst>
          </p:cNvPr>
          <p:cNvSpPr>
            <a:spLocks noGrp="1"/>
          </p:cNvSpPr>
          <p:nvPr>
            <p:ph type="subTitle" idx="16" hasCustomPrompt="1"/>
          </p:nvPr>
        </p:nvSpPr>
        <p:spPr>
          <a:xfrm>
            <a:off x="924202" y="2448069"/>
            <a:ext cx="4228052" cy="449452"/>
          </a:xfrm>
        </p:spPr>
        <p:txBody>
          <a:bodyPr anchor="ctr"/>
          <a:lstStyle>
            <a:lvl1pPr marL="0" indent="0" algn="l">
              <a:buNone/>
              <a:defRPr sz="2400" spc="100" baseline="0">
                <a:solidFill>
                  <a:srgbClr val="F14B22"/>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OPTIONAL SUBHEADING</a:t>
            </a:r>
          </a:p>
        </p:txBody>
      </p:sp>
      <p:sp>
        <p:nvSpPr>
          <p:cNvPr id="18" name="Title 1">
            <a:extLst>
              <a:ext uri="{FF2B5EF4-FFF2-40B4-BE49-F238E27FC236}">
                <a16:creationId xmlns:a16="http://schemas.microsoft.com/office/drawing/2014/main" id="{4DF5861F-6754-3C4F-A24A-D3BE98C2C503}"/>
              </a:ext>
            </a:extLst>
          </p:cNvPr>
          <p:cNvSpPr>
            <a:spLocks noGrp="1"/>
          </p:cNvSpPr>
          <p:nvPr>
            <p:ph type="title" hasCustomPrompt="1"/>
          </p:nvPr>
        </p:nvSpPr>
        <p:spPr>
          <a:xfrm>
            <a:off x="942848" y="1118938"/>
            <a:ext cx="4832309"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3b</a:t>
            </a:r>
          </a:p>
        </p:txBody>
      </p:sp>
    </p:spTree>
    <p:extLst>
      <p:ext uri="{BB962C8B-B14F-4D97-AF65-F5344CB8AC3E}">
        <p14:creationId xmlns:p14="http://schemas.microsoft.com/office/powerpoint/2010/main" val="902625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4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851E8F8F-5C2D-4D44-86D7-41BD68C3A8AC}"/>
              </a:ext>
            </a:extLst>
          </p:cNvPr>
          <p:cNvSpPr>
            <a:spLocks noGrp="1"/>
          </p:cNvSpPr>
          <p:nvPr>
            <p:ph type="pic" sz="quarter" idx="13"/>
          </p:nvPr>
        </p:nvSpPr>
        <p:spPr>
          <a:xfrm>
            <a:off x="4089197" y="0"/>
            <a:ext cx="8102804" cy="6711950"/>
          </a:xfrm>
        </p:spPr>
        <p:txBody>
          <a:bodyPr/>
          <a:lstStyle/>
          <a:p>
            <a:endParaRPr lang="en-US"/>
          </a:p>
        </p:txBody>
      </p:sp>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654092" y="3392403"/>
            <a:ext cx="2875038" cy="1118501"/>
          </a:xfrm>
        </p:spPr>
        <p:txBody>
          <a:bodyPr anchor="b">
            <a:noAutofit/>
          </a:bodyPr>
          <a:lstStyle>
            <a:lvl1pPr>
              <a:defRPr sz="4000" b="1" i="0">
                <a:solidFill>
                  <a:srgbClr val="1D1D28"/>
                </a:solidFill>
                <a:latin typeface="Georgia" panose="02040502050405020303" pitchFamily="18" charset="0"/>
              </a:defRPr>
            </a:lvl1pPr>
          </a:lstStyle>
          <a:p>
            <a:r>
              <a:rPr lang="en-US"/>
              <a:t>Hero Photo Slide 4a</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654093" y="4643645"/>
            <a:ext cx="2897710" cy="1038698"/>
          </a:xfrm>
        </p:spPr>
        <p:txBody>
          <a:bodyPr>
            <a:normAutofit/>
          </a:bodyPr>
          <a:lstStyle>
            <a:lvl1pPr marL="0" indent="0">
              <a:buFont typeface="Arial" panose="020B0604020202020204" pitchFamily="34" charset="0"/>
              <a:buNone/>
              <a:defRPr sz="1401">
                <a:solidFill>
                  <a:srgbClr val="1D1D28"/>
                </a:solidFill>
              </a:defRPr>
            </a:lvl1pPr>
            <a:lvl2pPr marL="457206" indent="0">
              <a:buNone/>
              <a:defRPr>
                <a:solidFill>
                  <a:schemeClr val="bg1"/>
                </a:solidFill>
              </a:defRPr>
            </a:lvl2pPr>
            <a:lvl3pPr marL="914411" indent="0">
              <a:buNone/>
              <a:defRPr>
                <a:solidFill>
                  <a:schemeClr val="bg1"/>
                </a:solidFill>
              </a:defRPr>
            </a:lvl3pPr>
            <a:lvl4pPr marL="1371617" indent="0">
              <a:buNone/>
              <a:defRPr>
                <a:solidFill>
                  <a:schemeClr val="bg1"/>
                </a:solidFill>
              </a:defRPr>
            </a:lvl4pPr>
            <a:lvl5pPr marL="1828823" indent="0">
              <a:buNone/>
              <a:defRPr>
                <a:solidFill>
                  <a:schemeClr val="bg1"/>
                </a:solidFill>
              </a:defRPr>
            </a:lvl5pPr>
          </a:lstStyle>
          <a:p>
            <a:pPr lvl="0"/>
            <a:r>
              <a:rPr lang="en-US"/>
              <a:t>This layout is best for showcasing an image or graphic.</a:t>
            </a:r>
          </a:p>
        </p:txBody>
      </p:sp>
    </p:spTree>
    <p:extLst>
      <p:ext uri="{BB962C8B-B14F-4D97-AF65-F5344CB8AC3E}">
        <p14:creationId xmlns:p14="http://schemas.microsoft.com/office/powerpoint/2010/main" val="1796603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37982C48-F995-7C42-8F5A-982F18036782}"/>
              </a:ext>
            </a:extLst>
          </p:cNvPr>
          <p:cNvSpPr>
            <a:spLocks noGrp="1"/>
          </p:cNvSpPr>
          <p:nvPr>
            <p:ph type="pic" sz="quarter" idx="13"/>
          </p:nvPr>
        </p:nvSpPr>
        <p:spPr>
          <a:xfrm>
            <a:off x="1" y="11290"/>
            <a:ext cx="8102804" cy="6711950"/>
          </a:xfrm>
        </p:spPr>
        <p:txBody>
          <a:bodyPr/>
          <a:lstStyle/>
          <a:p>
            <a:endParaRPr lang="en-US"/>
          </a:p>
        </p:txBody>
      </p:sp>
      <p:sp>
        <p:nvSpPr>
          <p:cNvPr id="6" name="Title 1">
            <a:extLst>
              <a:ext uri="{FF2B5EF4-FFF2-40B4-BE49-F238E27FC236}">
                <a16:creationId xmlns:a16="http://schemas.microsoft.com/office/drawing/2014/main" id="{DD6E2A6E-BD6F-6948-89B2-29CE2CA236DC}"/>
              </a:ext>
            </a:extLst>
          </p:cNvPr>
          <p:cNvSpPr>
            <a:spLocks noGrp="1"/>
          </p:cNvSpPr>
          <p:nvPr>
            <p:ph type="title" hasCustomPrompt="1"/>
          </p:nvPr>
        </p:nvSpPr>
        <p:spPr>
          <a:xfrm>
            <a:off x="8759596" y="3392403"/>
            <a:ext cx="2875038" cy="1118501"/>
          </a:xfrm>
        </p:spPr>
        <p:txBody>
          <a:bodyPr anchor="b">
            <a:noAutofit/>
          </a:bodyPr>
          <a:lstStyle>
            <a:lvl1pPr>
              <a:defRPr sz="4000" b="1" i="0">
                <a:solidFill>
                  <a:srgbClr val="1D1D28"/>
                </a:solidFill>
                <a:latin typeface="Georgia" panose="02040502050405020303" pitchFamily="18" charset="0"/>
              </a:defRPr>
            </a:lvl1pPr>
          </a:lstStyle>
          <a:p>
            <a:r>
              <a:rPr lang="en-US"/>
              <a:t>Hero Photo Slide 4b</a:t>
            </a:r>
          </a:p>
        </p:txBody>
      </p:sp>
      <p:sp>
        <p:nvSpPr>
          <p:cNvPr id="9" name="Content Placeholder 2">
            <a:extLst>
              <a:ext uri="{FF2B5EF4-FFF2-40B4-BE49-F238E27FC236}">
                <a16:creationId xmlns:a16="http://schemas.microsoft.com/office/drawing/2014/main" id="{4A894672-D06B-7A4C-A4A2-2840CE9944D0}"/>
              </a:ext>
            </a:extLst>
          </p:cNvPr>
          <p:cNvSpPr>
            <a:spLocks noGrp="1"/>
          </p:cNvSpPr>
          <p:nvPr>
            <p:ph idx="1" hasCustomPrompt="1"/>
          </p:nvPr>
        </p:nvSpPr>
        <p:spPr>
          <a:xfrm>
            <a:off x="8759595" y="4643645"/>
            <a:ext cx="2897710" cy="1038698"/>
          </a:xfrm>
        </p:spPr>
        <p:txBody>
          <a:bodyPr>
            <a:normAutofit/>
          </a:bodyPr>
          <a:lstStyle>
            <a:lvl1pPr marL="0" indent="0">
              <a:buFont typeface="Arial" panose="020B0604020202020204" pitchFamily="34" charset="0"/>
              <a:buNone/>
              <a:defRPr sz="1401">
                <a:solidFill>
                  <a:srgbClr val="1D1D28"/>
                </a:solidFill>
              </a:defRPr>
            </a:lvl1pPr>
            <a:lvl2pPr marL="457206" indent="0">
              <a:buNone/>
              <a:defRPr>
                <a:solidFill>
                  <a:schemeClr val="bg1"/>
                </a:solidFill>
              </a:defRPr>
            </a:lvl2pPr>
            <a:lvl3pPr marL="914411" indent="0">
              <a:buNone/>
              <a:defRPr>
                <a:solidFill>
                  <a:schemeClr val="bg1"/>
                </a:solidFill>
              </a:defRPr>
            </a:lvl3pPr>
            <a:lvl4pPr marL="1371617" indent="0">
              <a:buNone/>
              <a:defRPr>
                <a:solidFill>
                  <a:schemeClr val="bg1"/>
                </a:solidFill>
              </a:defRPr>
            </a:lvl4pPr>
            <a:lvl5pPr marL="1828823" indent="0">
              <a:buNone/>
              <a:defRPr>
                <a:solidFill>
                  <a:schemeClr val="bg1"/>
                </a:solidFill>
              </a:defRPr>
            </a:lvl5pPr>
          </a:lstStyle>
          <a:p>
            <a:pPr lvl="0"/>
            <a:r>
              <a:rPr lang="en-US"/>
              <a:t>This layout is best for showcasing an image or graphic.</a:t>
            </a:r>
          </a:p>
        </p:txBody>
      </p:sp>
    </p:spTree>
    <p:extLst>
      <p:ext uri="{BB962C8B-B14F-4D97-AF65-F5344CB8AC3E}">
        <p14:creationId xmlns:p14="http://schemas.microsoft.com/office/powerpoint/2010/main" val="3088947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wo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rgbClr val="1D1D28"/>
                </a:solidFill>
                <a:latin typeface="Georgia" panose="02040502050405020303" pitchFamily="18" charset="0"/>
              </a:defRPr>
            </a:lvl1pPr>
          </a:lstStyle>
          <a:p>
            <a:r>
              <a:rPr lang="en-US"/>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comparing two items to one another. Vertically align to center after content is populated.</a:t>
            </a:r>
          </a:p>
          <a:p>
            <a:pPr lvl="0"/>
            <a:endParaRPr lang="en-US"/>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can also be two components for am item. Vertically align to center after content is populated.</a:t>
            </a:r>
          </a:p>
          <a:p>
            <a:pPr lvl="0"/>
            <a:endParaRPr lang="en-US"/>
          </a:p>
        </p:txBody>
      </p:sp>
    </p:spTree>
    <p:extLst>
      <p:ext uri="{BB962C8B-B14F-4D97-AF65-F5344CB8AC3E}">
        <p14:creationId xmlns:p14="http://schemas.microsoft.com/office/powerpoint/2010/main" val="818930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7857FD1-32D1-DA44-8CF9-549075DA7F1B}"/>
              </a:ext>
            </a:extLst>
          </p:cNvPr>
          <p:cNvSpPr>
            <a:spLocks noGrp="1"/>
          </p:cNvSpPr>
          <p:nvPr>
            <p:ph type="title" hasCustomPrompt="1"/>
          </p:nvPr>
        </p:nvSpPr>
        <p:spPr>
          <a:xfrm>
            <a:off x="771091" y="635869"/>
            <a:ext cx="10515600" cy="729843"/>
          </a:xfrm>
        </p:spPr>
        <p:txBody>
          <a:bodyPr/>
          <a:lstStyle>
            <a:lvl1pPr algn="ctr">
              <a:defRPr b="1" i="0">
                <a:latin typeface="Georgia" panose="02040502050405020303" pitchFamily="18" charset="0"/>
              </a:defRPr>
            </a:lvl1pPr>
          </a:lstStyle>
          <a:p>
            <a:pPr lvl="0"/>
            <a:r>
              <a:rPr lang="en-US"/>
              <a:t>This Is A Products Page</a:t>
            </a:r>
          </a:p>
        </p:txBody>
      </p:sp>
      <p:sp>
        <p:nvSpPr>
          <p:cNvPr id="7" name="Subtitle 2">
            <a:extLst>
              <a:ext uri="{FF2B5EF4-FFF2-40B4-BE49-F238E27FC236}">
                <a16:creationId xmlns:a16="http://schemas.microsoft.com/office/drawing/2014/main" id="{345F8823-EAC7-0B46-B353-0919A2F968A6}"/>
              </a:ext>
            </a:extLst>
          </p:cNvPr>
          <p:cNvSpPr>
            <a:spLocks noGrp="1"/>
          </p:cNvSpPr>
          <p:nvPr>
            <p:ph type="subTitle" idx="13" hasCustomPrompt="1"/>
          </p:nvPr>
        </p:nvSpPr>
        <p:spPr>
          <a:xfrm>
            <a:off x="763399" y="1387324"/>
            <a:ext cx="10519794" cy="449452"/>
          </a:xfrm>
        </p:spPr>
        <p:txBody>
          <a:bodyPr anchor="ctr"/>
          <a:lstStyle>
            <a:lvl1pPr marL="0" indent="0" algn="ctr">
              <a:buNone/>
              <a:defRPr sz="2400" spc="100" baseline="0">
                <a:solidFill>
                  <a:srgbClr val="F14B22"/>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OPTIONAL SUBHEADING CAN GO HERE </a:t>
            </a:r>
          </a:p>
        </p:txBody>
      </p:sp>
      <p:sp>
        <p:nvSpPr>
          <p:cNvPr id="8" name="Text Placeholder 86">
            <a:extLst>
              <a:ext uri="{FF2B5EF4-FFF2-40B4-BE49-F238E27FC236}">
                <a16:creationId xmlns:a16="http://schemas.microsoft.com/office/drawing/2014/main" id="{963DD9D3-D147-9040-B72C-C1AF9E39293B}"/>
              </a:ext>
            </a:extLst>
          </p:cNvPr>
          <p:cNvSpPr>
            <a:spLocks noGrp="1"/>
          </p:cNvSpPr>
          <p:nvPr>
            <p:ph type="body" sz="quarter" idx="14" hasCustomPrompt="1"/>
          </p:nvPr>
        </p:nvSpPr>
        <p:spPr>
          <a:xfrm>
            <a:off x="1598375" y="3641950"/>
            <a:ext cx="2346325" cy="404813"/>
          </a:xfrm>
        </p:spPr>
        <p:txBody>
          <a:bodyPr/>
          <a:lstStyle>
            <a:lvl1pPr marL="0" indent="0" algn="ctr">
              <a:buNone/>
              <a:defRPr/>
            </a:lvl1pPr>
          </a:lstStyle>
          <a:p>
            <a:pPr lvl="0"/>
            <a:r>
              <a:rPr lang="en-US"/>
              <a:t>NAME IN CAPS</a:t>
            </a:r>
          </a:p>
        </p:txBody>
      </p:sp>
      <p:sp>
        <p:nvSpPr>
          <p:cNvPr id="11" name="Text Placeholder 91">
            <a:extLst>
              <a:ext uri="{FF2B5EF4-FFF2-40B4-BE49-F238E27FC236}">
                <a16:creationId xmlns:a16="http://schemas.microsoft.com/office/drawing/2014/main" id="{83B62DF0-702B-3E4F-A4C8-B0E3FA2E2A62}"/>
              </a:ext>
            </a:extLst>
          </p:cNvPr>
          <p:cNvSpPr>
            <a:spLocks noGrp="1"/>
          </p:cNvSpPr>
          <p:nvPr>
            <p:ph type="body" sz="quarter" idx="16" hasCustomPrompt="1"/>
          </p:nvPr>
        </p:nvSpPr>
        <p:spPr>
          <a:xfrm>
            <a:off x="1569639" y="5074269"/>
            <a:ext cx="2403797" cy="1027127"/>
          </a:xfrm>
        </p:spPr>
        <p:txBody>
          <a:bodyPr anchor="t">
            <a:normAutofit/>
          </a:bodyPr>
          <a:lstStyle>
            <a:lvl1pPr marL="0" marR="0" indent="0" algn="ctr" defTabSz="914411"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6" indent="0">
              <a:buNone/>
              <a:defRPr/>
            </a:lvl2pPr>
            <a:lvl3pPr marL="914411" indent="0">
              <a:buNone/>
              <a:defRPr/>
            </a:lvl3pPr>
            <a:lvl4pPr marL="1371617" indent="0">
              <a:buNone/>
              <a:defRPr/>
            </a:lvl4pPr>
            <a:lvl5pPr marL="1828823" indent="0">
              <a:buNone/>
              <a:defRPr/>
            </a:lvl5pPr>
          </a:lstStyle>
          <a:p>
            <a:pPr lvl="0"/>
            <a:r>
              <a:rPr lang="en-US"/>
              <a:t>PRODUCT NAME</a:t>
            </a:r>
          </a:p>
          <a:p>
            <a:pPr lvl="0"/>
            <a:r>
              <a:rPr lang="en-US"/>
              <a:t>PRODUCT NAME</a:t>
            </a:r>
          </a:p>
          <a:p>
            <a:pPr lvl="0"/>
            <a:r>
              <a:rPr lang="en-US"/>
              <a:t>PRODUCT NAME</a:t>
            </a:r>
          </a:p>
        </p:txBody>
      </p:sp>
      <p:sp>
        <p:nvSpPr>
          <p:cNvPr id="12" name="Content Placeholder 46">
            <a:extLst>
              <a:ext uri="{FF2B5EF4-FFF2-40B4-BE49-F238E27FC236}">
                <a16:creationId xmlns:a16="http://schemas.microsoft.com/office/drawing/2014/main" id="{DA810636-AB52-7B46-BDF6-760D87215917}"/>
              </a:ext>
            </a:extLst>
          </p:cNvPr>
          <p:cNvSpPr>
            <a:spLocks noGrp="1"/>
          </p:cNvSpPr>
          <p:nvPr>
            <p:ph sz="quarter" idx="17"/>
          </p:nvPr>
        </p:nvSpPr>
        <p:spPr>
          <a:xfrm>
            <a:off x="2200036" y="2311122"/>
            <a:ext cx="1143001"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Image</a:t>
            </a:r>
          </a:p>
        </p:txBody>
      </p:sp>
      <p:sp>
        <p:nvSpPr>
          <p:cNvPr id="13" name="Text Placeholder 86">
            <a:extLst>
              <a:ext uri="{FF2B5EF4-FFF2-40B4-BE49-F238E27FC236}">
                <a16:creationId xmlns:a16="http://schemas.microsoft.com/office/drawing/2014/main" id="{B27B6789-126C-2441-984A-0AD00D3F7E81}"/>
              </a:ext>
            </a:extLst>
          </p:cNvPr>
          <p:cNvSpPr>
            <a:spLocks noGrp="1"/>
          </p:cNvSpPr>
          <p:nvPr>
            <p:ph type="body" sz="quarter" idx="18" hasCustomPrompt="1"/>
          </p:nvPr>
        </p:nvSpPr>
        <p:spPr>
          <a:xfrm>
            <a:off x="4922839" y="3641950"/>
            <a:ext cx="2346325" cy="404813"/>
          </a:xfrm>
        </p:spPr>
        <p:txBody>
          <a:bodyPr/>
          <a:lstStyle>
            <a:lvl1pPr marL="0" indent="0" algn="ctr">
              <a:buNone/>
              <a:defRPr/>
            </a:lvl1pPr>
          </a:lstStyle>
          <a:p>
            <a:pPr lvl="0"/>
            <a:r>
              <a:rPr lang="en-US"/>
              <a:t>NAME IN CAPS</a:t>
            </a:r>
          </a:p>
        </p:txBody>
      </p:sp>
      <p:sp>
        <p:nvSpPr>
          <p:cNvPr id="14" name="Text Placeholder 91">
            <a:extLst>
              <a:ext uri="{FF2B5EF4-FFF2-40B4-BE49-F238E27FC236}">
                <a16:creationId xmlns:a16="http://schemas.microsoft.com/office/drawing/2014/main" id="{D312FD83-F77F-3344-81F7-B2D4F5E15BD0}"/>
              </a:ext>
            </a:extLst>
          </p:cNvPr>
          <p:cNvSpPr>
            <a:spLocks noGrp="1"/>
          </p:cNvSpPr>
          <p:nvPr>
            <p:ph type="body" sz="quarter" idx="20" hasCustomPrompt="1"/>
          </p:nvPr>
        </p:nvSpPr>
        <p:spPr>
          <a:xfrm>
            <a:off x="4894103" y="5074269"/>
            <a:ext cx="2403797" cy="1027127"/>
          </a:xfrm>
        </p:spPr>
        <p:txBody>
          <a:bodyPr anchor="t">
            <a:normAutofit/>
          </a:bodyPr>
          <a:lstStyle>
            <a:lvl1pPr marL="0" marR="0" indent="0" algn="ctr" defTabSz="914411"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6" indent="0">
              <a:buNone/>
              <a:defRPr/>
            </a:lvl2pPr>
            <a:lvl3pPr marL="914411" indent="0">
              <a:buNone/>
              <a:defRPr/>
            </a:lvl3pPr>
            <a:lvl4pPr marL="1371617" indent="0">
              <a:buNone/>
              <a:defRPr/>
            </a:lvl4pPr>
            <a:lvl5pPr marL="1828823" indent="0">
              <a:buNone/>
              <a:defRPr/>
            </a:lvl5pPr>
          </a:lstStyle>
          <a:p>
            <a:pPr lvl="0"/>
            <a:r>
              <a:rPr lang="en-US"/>
              <a:t>PRODUCT NAME</a:t>
            </a:r>
          </a:p>
          <a:p>
            <a:pPr lvl="0"/>
            <a:r>
              <a:rPr lang="en-US"/>
              <a:t>PRODUCT NAME</a:t>
            </a:r>
          </a:p>
          <a:p>
            <a:pPr lvl="0"/>
            <a:r>
              <a:rPr lang="en-US"/>
              <a:t>PRODUCT NAME</a:t>
            </a:r>
          </a:p>
        </p:txBody>
      </p:sp>
      <p:sp>
        <p:nvSpPr>
          <p:cNvPr id="15" name="Content Placeholder 46">
            <a:extLst>
              <a:ext uri="{FF2B5EF4-FFF2-40B4-BE49-F238E27FC236}">
                <a16:creationId xmlns:a16="http://schemas.microsoft.com/office/drawing/2014/main" id="{A97CA19C-E5B5-A94F-A29B-1B307613B75F}"/>
              </a:ext>
            </a:extLst>
          </p:cNvPr>
          <p:cNvSpPr>
            <a:spLocks noGrp="1"/>
          </p:cNvSpPr>
          <p:nvPr>
            <p:ph sz="quarter" idx="21"/>
          </p:nvPr>
        </p:nvSpPr>
        <p:spPr>
          <a:xfrm>
            <a:off x="5524500" y="2311122"/>
            <a:ext cx="1143001"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Image</a:t>
            </a:r>
          </a:p>
        </p:txBody>
      </p:sp>
      <p:sp>
        <p:nvSpPr>
          <p:cNvPr id="16" name="Text Placeholder 86">
            <a:extLst>
              <a:ext uri="{FF2B5EF4-FFF2-40B4-BE49-F238E27FC236}">
                <a16:creationId xmlns:a16="http://schemas.microsoft.com/office/drawing/2014/main" id="{737597B5-F9A5-8840-8FFB-2F7AD4595AAF}"/>
              </a:ext>
            </a:extLst>
          </p:cNvPr>
          <p:cNvSpPr>
            <a:spLocks noGrp="1"/>
          </p:cNvSpPr>
          <p:nvPr>
            <p:ph type="body" sz="quarter" idx="22" hasCustomPrompt="1"/>
          </p:nvPr>
        </p:nvSpPr>
        <p:spPr>
          <a:xfrm>
            <a:off x="8258436" y="3641950"/>
            <a:ext cx="2346325" cy="404813"/>
          </a:xfrm>
        </p:spPr>
        <p:txBody>
          <a:bodyPr/>
          <a:lstStyle>
            <a:lvl1pPr marL="0" indent="0" algn="ctr">
              <a:buNone/>
              <a:defRPr/>
            </a:lvl1pPr>
          </a:lstStyle>
          <a:p>
            <a:pPr lvl="0"/>
            <a:r>
              <a:rPr lang="en-US"/>
              <a:t>NAME IN CAPS</a:t>
            </a:r>
          </a:p>
        </p:txBody>
      </p:sp>
      <p:sp>
        <p:nvSpPr>
          <p:cNvPr id="17" name="Text Placeholder 91">
            <a:extLst>
              <a:ext uri="{FF2B5EF4-FFF2-40B4-BE49-F238E27FC236}">
                <a16:creationId xmlns:a16="http://schemas.microsoft.com/office/drawing/2014/main" id="{11237DA7-ED1D-0F45-85F4-DDD5D80F8B1E}"/>
              </a:ext>
            </a:extLst>
          </p:cNvPr>
          <p:cNvSpPr>
            <a:spLocks noGrp="1"/>
          </p:cNvSpPr>
          <p:nvPr>
            <p:ph type="body" sz="quarter" idx="24" hasCustomPrompt="1"/>
          </p:nvPr>
        </p:nvSpPr>
        <p:spPr>
          <a:xfrm>
            <a:off x="8229700" y="5074269"/>
            <a:ext cx="2403797" cy="1027127"/>
          </a:xfrm>
        </p:spPr>
        <p:txBody>
          <a:bodyPr anchor="t">
            <a:normAutofit/>
          </a:bodyPr>
          <a:lstStyle>
            <a:lvl1pPr marL="0" marR="0" indent="0" algn="ctr" defTabSz="914411"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6" indent="0">
              <a:buNone/>
              <a:defRPr/>
            </a:lvl2pPr>
            <a:lvl3pPr marL="914411" indent="0">
              <a:buNone/>
              <a:defRPr/>
            </a:lvl3pPr>
            <a:lvl4pPr marL="1371617" indent="0">
              <a:buNone/>
              <a:defRPr/>
            </a:lvl4pPr>
            <a:lvl5pPr marL="1828823" indent="0">
              <a:buNone/>
              <a:defRPr/>
            </a:lvl5pPr>
          </a:lstStyle>
          <a:p>
            <a:pPr lvl="0"/>
            <a:r>
              <a:rPr lang="en-US"/>
              <a:t>PRODUCT NAME</a:t>
            </a:r>
          </a:p>
          <a:p>
            <a:pPr lvl="0"/>
            <a:r>
              <a:rPr lang="en-US"/>
              <a:t>PRODUCT NAME</a:t>
            </a:r>
          </a:p>
          <a:p>
            <a:pPr lvl="0"/>
            <a:r>
              <a:rPr lang="en-US"/>
              <a:t>PRODUCT NAME</a:t>
            </a:r>
          </a:p>
        </p:txBody>
      </p:sp>
      <p:sp>
        <p:nvSpPr>
          <p:cNvPr id="18" name="Content Placeholder 46">
            <a:extLst>
              <a:ext uri="{FF2B5EF4-FFF2-40B4-BE49-F238E27FC236}">
                <a16:creationId xmlns:a16="http://schemas.microsoft.com/office/drawing/2014/main" id="{8960E84E-1240-D64F-9207-8B395BE0095D}"/>
              </a:ext>
            </a:extLst>
          </p:cNvPr>
          <p:cNvSpPr>
            <a:spLocks noGrp="1"/>
          </p:cNvSpPr>
          <p:nvPr>
            <p:ph sz="quarter" idx="25"/>
          </p:nvPr>
        </p:nvSpPr>
        <p:spPr>
          <a:xfrm>
            <a:off x="8860098" y="2311122"/>
            <a:ext cx="1143001"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Image</a:t>
            </a:r>
          </a:p>
        </p:txBody>
      </p:sp>
      <p:cxnSp>
        <p:nvCxnSpPr>
          <p:cNvPr id="19" name="Straight Connector 18">
            <a:extLst>
              <a:ext uri="{FF2B5EF4-FFF2-40B4-BE49-F238E27FC236}">
                <a16:creationId xmlns:a16="http://schemas.microsoft.com/office/drawing/2014/main" id="{EDCF5BBF-0F69-C544-8166-8088EFA30F9E}"/>
              </a:ext>
            </a:extLst>
          </p:cNvPr>
          <p:cNvCxnSpPr/>
          <p:nvPr userDrawn="1"/>
        </p:nvCxnSpPr>
        <p:spPr>
          <a:xfrm>
            <a:off x="445888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AA079B-66A7-2046-83E8-C8C1057A2C1E}"/>
              </a:ext>
            </a:extLst>
          </p:cNvPr>
          <p:cNvCxnSpPr/>
          <p:nvPr userDrawn="1"/>
        </p:nvCxnSpPr>
        <p:spPr>
          <a:xfrm>
            <a:off x="777240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619F786A-86D6-2140-A04D-0129F3F874A4}"/>
              </a:ext>
            </a:extLst>
          </p:cNvPr>
          <p:cNvSpPr>
            <a:spLocks noGrp="1"/>
          </p:cNvSpPr>
          <p:nvPr>
            <p:ph idx="26" hasCustomPrompt="1"/>
          </p:nvPr>
        </p:nvSpPr>
        <p:spPr>
          <a:xfrm>
            <a:off x="1578144" y="4229100"/>
            <a:ext cx="2386261" cy="764006"/>
          </a:xfrm>
        </p:spPr>
        <p:txBody>
          <a:bodyPr>
            <a:normAutofit/>
          </a:bodyPr>
          <a:lstStyle>
            <a:lvl1pPr marL="0" marR="0" indent="0" algn="ctr" defTabSz="914411" rtl="0" eaLnBrk="0" fontAlgn="auto" latinLnBrk="0" hangingPunct="0">
              <a:lnSpc>
                <a:spcPct val="100000"/>
              </a:lnSpc>
              <a:spcBef>
                <a:spcPts val="0"/>
              </a:spcBef>
              <a:spcAft>
                <a:spcPts val="0"/>
              </a:spcAft>
              <a:buClrTx/>
              <a:buSzTx/>
              <a:buFontTx/>
              <a:buNone/>
              <a:tabLst/>
              <a:defRPr sz="1100">
                <a:solidFill>
                  <a:srgbClr val="1D1D28"/>
                </a:solidFill>
              </a:defRPr>
            </a:lvl1pPr>
            <a:lvl2pPr marL="457206"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11"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Short  Description of person, product, suite, etc. Delete products below if not necessary.</a:t>
            </a:r>
            <a:endParaRPr lang="en-US" sz="2400" b="0" i="0">
              <a:latin typeface="Karla" pitchFamily="2" charset="0"/>
              <a:ea typeface="Karla" pitchFamily="2" charset="0"/>
            </a:endParaRPr>
          </a:p>
        </p:txBody>
      </p:sp>
      <p:sp>
        <p:nvSpPr>
          <p:cNvPr id="22" name="Content Placeholder 2">
            <a:extLst>
              <a:ext uri="{FF2B5EF4-FFF2-40B4-BE49-F238E27FC236}">
                <a16:creationId xmlns:a16="http://schemas.microsoft.com/office/drawing/2014/main" id="{D6DF7012-8B39-564D-A694-880FC1FF6AE6}"/>
              </a:ext>
            </a:extLst>
          </p:cNvPr>
          <p:cNvSpPr>
            <a:spLocks noGrp="1"/>
          </p:cNvSpPr>
          <p:nvPr>
            <p:ph idx="27" hasCustomPrompt="1"/>
          </p:nvPr>
        </p:nvSpPr>
        <p:spPr>
          <a:xfrm>
            <a:off x="8231606" y="4229100"/>
            <a:ext cx="2386261" cy="764006"/>
          </a:xfrm>
        </p:spPr>
        <p:txBody>
          <a:bodyPr>
            <a:normAutofit/>
          </a:bodyPr>
          <a:lstStyle>
            <a:lvl1pPr marL="0" marR="0" indent="0" algn="ctr" defTabSz="914411" rtl="0" eaLnBrk="0" fontAlgn="auto" latinLnBrk="0" hangingPunct="0">
              <a:lnSpc>
                <a:spcPct val="100000"/>
              </a:lnSpc>
              <a:spcBef>
                <a:spcPts val="0"/>
              </a:spcBef>
              <a:spcAft>
                <a:spcPts val="0"/>
              </a:spcAft>
              <a:buClrTx/>
              <a:buSzTx/>
              <a:buFontTx/>
              <a:buNone/>
              <a:tabLst/>
              <a:defRPr sz="1100">
                <a:solidFill>
                  <a:srgbClr val="1D1D28"/>
                </a:solidFill>
              </a:defRPr>
            </a:lvl1pPr>
            <a:lvl2pPr marL="457206"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11"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Short  Description of person, product, suite, etc. Delete products below if not necessary.</a:t>
            </a:r>
            <a:endParaRPr lang="en-US" sz="2400" b="0" i="0">
              <a:latin typeface="Karla" pitchFamily="2" charset="0"/>
              <a:ea typeface="Karla" pitchFamily="2" charset="0"/>
            </a:endParaRPr>
          </a:p>
        </p:txBody>
      </p:sp>
      <p:sp>
        <p:nvSpPr>
          <p:cNvPr id="23" name="Content Placeholder 2">
            <a:extLst>
              <a:ext uri="{FF2B5EF4-FFF2-40B4-BE49-F238E27FC236}">
                <a16:creationId xmlns:a16="http://schemas.microsoft.com/office/drawing/2014/main" id="{6AA652B3-1C93-B748-BA12-8F714EF61203}"/>
              </a:ext>
            </a:extLst>
          </p:cNvPr>
          <p:cNvSpPr>
            <a:spLocks noGrp="1"/>
          </p:cNvSpPr>
          <p:nvPr>
            <p:ph idx="28" hasCustomPrompt="1"/>
          </p:nvPr>
        </p:nvSpPr>
        <p:spPr>
          <a:xfrm>
            <a:off x="4902870" y="4229100"/>
            <a:ext cx="2386261" cy="764006"/>
          </a:xfrm>
        </p:spPr>
        <p:txBody>
          <a:bodyPr>
            <a:normAutofit/>
          </a:bodyPr>
          <a:lstStyle>
            <a:lvl1pPr marL="0" marR="0" indent="0" algn="ctr" defTabSz="914411" rtl="0" eaLnBrk="0" fontAlgn="auto" latinLnBrk="0" hangingPunct="0">
              <a:lnSpc>
                <a:spcPct val="100000"/>
              </a:lnSpc>
              <a:spcBef>
                <a:spcPts val="0"/>
              </a:spcBef>
              <a:spcAft>
                <a:spcPts val="0"/>
              </a:spcAft>
              <a:buClrTx/>
              <a:buSzTx/>
              <a:buFontTx/>
              <a:buNone/>
              <a:tabLst/>
              <a:defRPr sz="1100">
                <a:solidFill>
                  <a:srgbClr val="1D1D28"/>
                </a:solidFill>
              </a:defRPr>
            </a:lvl1pPr>
            <a:lvl2pPr marL="457206"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11"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You can add verticals by duplicating and rearranging content. Be sure to realign.</a:t>
            </a:r>
            <a:endParaRPr lang="en-US" sz="2400" b="0" i="0">
              <a:latin typeface="Karla" pitchFamily="2" charset="0"/>
              <a:ea typeface="Karla" pitchFamily="2" charset="0"/>
            </a:endParaRPr>
          </a:p>
        </p:txBody>
      </p:sp>
    </p:spTree>
    <p:extLst>
      <p:ext uri="{BB962C8B-B14F-4D97-AF65-F5344CB8AC3E}">
        <p14:creationId xmlns:p14="http://schemas.microsoft.com/office/powerpoint/2010/main" val="3046685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Headline Spl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948364-9BCB-0C4B-AF43-B4BFCD6201F1}"/>
              </a:ext>
            </a:extLst>
          </p:cNvPr>
          <p:cNvSpPr/>
          <p:nvPr userDrawn="1"/>
        </p:nvSpPr>
        <p:spPr>
          <a:xfrm>
            <a:off x="-30480" y="-3826"/>
            <a:ext cx="12252960"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Content Placeholder 2">
            <a:extLst>
              <a:ext uri="{FF2B5EF4-FFF2-40B4-BE49-F238E27FC236}">
                <a16:creationId xmlns:a16="http://schemas.microsoft.com/office/drawing/2014/main" id="{83D5E843-AB59-9D41-9CA2-CE1EBC6A7997}"/>
              </a:ext>
            </a:extLst>
          </p:cNvPr>
          <p:cNvSpPr>
            <a:spLocks noGrp="1"/>
          </p:cNvSpPr>
          <p:nvPr>
            <p:ph idx="1" hasCustomPrompt="1"/>
          </p:nvPr>
        </p:nvSpPr>
        <p:spPr>
          <a:xfrm>
            <a:off x="1501287" y="4540709"/>
            <a:ext cx="9127129" cy="1658211"/>
          </a:xfrm>
        </p:spPr>
        <p:txBody>
          <a:bodyPr numCol="2" spcCol="457200">
            <a:normAutofit/>
          </a:bodyPr>
          <a:lstStyle>
            <a:lvl1pPr marL="0" indent="0">
              <a:buNone/>
              <a:defRPr sz="1801">
                <a:solidFill>
                  <a:srgbClr val="171720"/>
                </a:solidFill>
              </a:defRPr>
            </a:lvl1pPr>
            <a:lvl2pPr marL="457206" indent="0">
              <a:buNone/>
              <a:defRPr>
                <a:solidFill>
                  <a:srgbClr val="171720"/>
                </a:solidFill>
              </a:defRPr>
            </a:lvl2pPr>
            <a:lvl3pPr marL="914411" indent="0">
              <a:buNone/>
              <a:defRPr>
                <a:solidFill>
                  <a:srgbClr val="171720"/>
                </a:solidFill>
              </a:defRPr>
            </a:lvl3pPr>
            <a:lvl4pPr marL="1371617" indent="0">
              <a:buNone/>
              <a:defRPr>
                <a:solidFill>
                  <a:srgbClr val="171720"/>
                </a:solidFill>
              </a:defRPr>
            </a:lvl4pPr>
            <a:lvl5pPr marL="1828823" indent="0">
              <a:buNone/>
              <a:defRPr>
                <a:solidFill>
                  <a:srgbClr val="171720"/>
                </a:solidFill>
              </a:defRPr>
            </a:lvl5pPr>
          </a:lstStyle>
          <a:p>
            <a:pPr lvl="0"/>
            <a:r>
              <a:rPr lang="en-US"/>
              <a:t>This can be an area for paragraph copy where a headline can elaborated upon. Type is Karla size 18 point.  This doesn’t need to be  two columns worth of content but this will overflow automatically into the second column. Drag bottom of text block to equalize content in both columns.</a:t>
            </a:r>
          </a:p>
        </p:txBody>
      </p:sp>
      <p:sp>
        <p:nvSpPr>
          <p:cNvPr id="13" name="Title 1">
            <a:extLst>
              <a:ext uri="{FF2B5EF4-FFF2-40B4-BE49-F238E27FC236}">
                <a16:creationId xmlns:a16="http://schemas.microsoft.com/office/drawing/2014/main" id="{91F9937A-3610-214F-8A3C-AE822AC28286}"/>
              </a:ext>
            </a:extLst>
          </p:cNvPr>
          <p:cNvSpPr>
            <a:spLocks noGrp="1"/>
          </p:cNvSpPr>
          <p:nvPr>
            <p:ph type="title" hasCustomPrompt="1"/>
          </p:nvPr>
        </p:nvSpPr>
        <p:spPr>
          <a:xfrm>
            <a:off x="1513164" y="1966286"/>
            <a:ext cx="9174628" cy="1893195"/>
          </a:xfrm>
        </p:spPr>
        <p:txBody>
          <a:bodyPr numCol="1" anchor="t">
            <a:normAutofit/>
          </a:bodyPr>
          <a:lstStyle>
            <a:lvl1pPr>
              <a:defRPr sz="6000" b="1" i="0">
                <a:solidFill>
                  <a:schemeClr val="bg1"/>
                </a:solidFill>
                <a:latin typeface="Georgia" panose="02040502050405020303" pitchFamily="18" charset="0"/>
              </a:defRPr>
            </a:lvl1pPr>
          </a:lstStyle>
          <a:p>
            <a:r>
              <a:rPr lang="en-US"/>
              <a:t>Big Headline That </a:t>
            </a:r>
            <a:br>
              <a:rPr lang="en-US"/>
            </a:br>
            <a:r>
              <a:rPr lang="en-US"/>
              <a:t>Works Best On 2 Lines </a:t>
            </a:r>
          </a:p>
        </p:txBody>
      </p:sp>
      <p:sp>
        <p:nvSpPr>
          <p:cNvPr id="5" name="Text Placeholder 4">
            <a:extLst>
              <a:ext uri="{FF2B5EF4-FFF2-40B4-BE49-F238E27FC236}">
                <a16:creationId xmlns:a16="http://schemas.microsoft.com/office/drawing/2014/main" id="{2EB8E68C-EB1F-6A42-863D-74EC49305EC9}"/>
              </a:ext>
            </a:extLst>
          </p:cNvPr>
          <p:cNvSpPr>
            <a:spLocks noGrp="1"/>
          </p:cNvSpPr>
          <p:nvPr>
            <p:ph type="body" sz="quarter" idx="10" hasCustomPrompt="1"/>
          </p:nvPr>
        </p:nvSpPr>
        <p:spPr>
          <a:xfrm>
            <a:off x="1543608" y="1378196"/>
            <a:ext cx="4593033" cy="509588"/>
          </a:xfrm>
        </p:spPr>
        <p:txBody>
          <a:bodyPr>
            <a:normAutofit/>
          </a:bodyPr>
          <a:lstStyle>
            <a:lvl1pPr marL="0" indent="0">
              <a:buNone/>
              <a:defRPr sz="2000" b="1" i="0" spc="100" baseline="0">
                <a:solidFill>
                  <a:srgbClr val="F14B22"/>
                </a:solidFill>
                <a:latin typeface="Karla" pitchFamily="2" charset="0"/>
                <a:ea typeface="Karla" pitchFamily="2" charset="0"/>
              </a:defRPr>
            </a:lvl1pPr>
            <a:lvl2pPr marL="457206" indent="0">
              <a:buNone/>
              <a:defRPr>
                <a:solidFill>
                  <a:schemeClr val="bg1"/>
                </a:solidFill>
              </a:defRPr>
            </a:lvl2pPr>
            <a:lvl3pPr marL="914411" indent="0">
              <a:buNone/>
              <a:defRPr>
                <a:solidFill>
                  <a:schemeClr val="bg1"/>
                </a:solidFill>
              </a:defRPr>
            </a:lvl3pPr>
            <a:lvl4pPr marL="1371617" indent="0">
              <a:buNone/>
              <a:defRPr>
                <a:solidFill>
                  <a:schemeClr val="bg1"/>
                </a:solidFill>
              </a:defRPr>
            </a:lvl4pPr>
            <a:lvl5pPr marL="1828823" indent="0">
              <a:buNone/>
              <a:defRPr>
                <a:solidFill>
                  <a:schemeClr val="bg1"/>
                </a:solidFill>
              </a:defRPr>
            </a:lvl5pPr>
          </a:lstStyle>
          <a:p>
            <a:pPr lvl="0"/>
            <a:r>
              <a:rPr lang="en-US"/>
              <a:t>SHORT LEAD-IN TEXT ALL CAPS</a:t>
            </a:r>
          </a:p>
        </p:txBody>
      </p:sp>
    </p:spTree>
    <p:extLst>
      <p:ext uri="{BB962C8B-B14F-4D97-AF65-F5344CB8AC3E}">
        <p14:creationId xmlns:p14="http://schemas.microsoft.com/office/powerpoint/2010/main" val="1818998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plit Slide">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2823633"/>
            <a:ext cx="4873369" cy="225064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4" y="2137134"/>
            <a:ext cx="4228052" cy="449452"/>
          </a:xfrm>
        </p:spPr>
        <p:txBody>
          <a:bodyPr anchor="ctr"/>
          <a:lstStyle>
            <a:lvl1pPr marL="0" indent="0" algn="l">
              <a:buNone/>
              <a:defRPr sz="2400" spc="100" baseline="0">
                <a:solidFill>
                  <a:srgbClr val="F14B22"/>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OPTIONAL SUBHEADING</a:t>
            </a:r>
          </a:p>
        </p:txBody>
      </p:sp>
      <p:sp>
        <p:nvSpPr>
          <p:cNvPr id="15" name="Title 1">
            <a:extLst>
              <a:ext uri="{FF2B5EF4-FFF2-40B4-BE49-F238E27FC236}">
                <a16:creationId xmlns:a16="http://schemas.microsoft.com/office/drawing/2014/main" id="{4053070A-EA5A-A140-B3DF-E87F822338E0}"/>
              </a:ext>
            </a:extLst>
          </p:cNvPr>
          <p:cNvSpPr>
            <a:spLocks noGrp="1"/>
          </p:cNvSpPr>
          <p:nvPr>
            <p:ph type="title" hasCustomPrompt="1"/>
          </p:nvPr>
        </p:nvSpPr>
        <p:spPr>
          <a:xfrm>
            <a:off x="1238193" y="1554060"/>
            <a:ext cx="3355074" cy="3996136"/>
          </a:xfrm>
        </p:spPr>
        <p:txBody>
          <a:bodyPr anchor="ctr">
            <a:noAutofit/>
          </a:bodyPr>
          <a:lstStyle>
            <a:lvl1pPr>
              <a:lnSpc>
                <a:spcPct val="80000"/>
              </a:lnSpc>
              <a:defRPr sz="5401" b="1" i="0">
                <a:solidFill>
                  <a:schemeClr val="bg1"/>
                </a:solidFill>
                <a:latin typeface="Georgia" panose="02040502050405020303" pitchFamily="18" charset="0"/>
              </a:defRPr>
            </a:lvl1pPr>
          </a:lstStyle>
          <a:p>
            <a:r>
              <a:rPr lang="en-US" sz="5401" b="1" i="0">
                <a:solidFill>
                  <a:schemeClr val="bg1"/>
                </a:solidFill>
                <a:latin typeface="Georgia" panose="02040502050405020303" pitchFamily="18" charset="0"/>
              </a:rPr>
              <a:t>You can ask a question here</a:t>
            </a:r>
          </a:p>
        </p:txBody>
      </p:sp>
      <p:sp>
        <p:nvSpPr>
          <p:cNvPr id="8" name="TextBox 7">
            <a:extLst>
              <a:ext uri="{FF2B5EF4-FFF2-40B4-BE49-F238E27FC236}">
                <a16:creationId xmlns:a16="http://schemas.microsoft.com/office/drawing/2014/main" id="{6D4D99A5-B623-A547-803A-A58398FE53D4}"/>
              </a:ext>
            </a:extLst>
          </p:cNvPr>
          <p:cNvSpPr txBox="1"/>
          <p:nvPr userDrawn="1"/>
        </p:nvSpPr>
        <p:spPr>
          <a:xfrm>
            <a:off x="7678618" y="6433686"/>
            <a:ext cx="4322619" cy="230832"/>
          </a:xfrm>
          <a:prstGeom prst="rect">
            <a:avLst/>
          </a:prstGeom>
          <a:noFill/>
        </p:spPr>
        <p:txBody>
          <a:bodyPr wrap="square" rtlCol="0" anchor="ctr">
            <a:spAutoFit/>
          </a:bodyPr>
          <a:lstStyle/>
          <a:p>
            <a:pPr algn="r"/>
            <a:fld id="{49EA5C0D-C572-0040-9A3F-47B02F3BBEBD}" type="slidenum">
              <a:rPr lang="en-US" sz="900" smtClean="0"/>
              <a:pPr algn="r"/>
              <a:t>‹#›</a:t>
            </a:fld>
            <a:endParaRPr lang="en-US" sz="900"/>
          </a:p>
        </p:txBody>
      </p:sp>
    </p:spTree>
    <p:extLst>
      <p:ext uri="{BB962C8B-B14F-4D97-AF65-F5344CB8AC3E}">
        <p14:creationId xmlns:p14="http://schemas.microsoft.com/office/powerpoint/2010/main" val="1658949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Cover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2454143"/>
            <a:ext cx="6821522" cy="1994474"/>
          </a:xfrm>
        </p:spPr>
        <p:txBody>
          <a:bodyPr anchor="b">
            <a:noAutofit/>
          </a:bodyPr>
          <a:lstStyle>
            <a:lvl1pPr algn="l">
              <a:defRPr sz="6601" b="1" i="0">
                <a:solidFill>
                  <a:schemeClr val="bg1"/>
                </a:solidFill>
                <a:latin typeface="Georgia" panose="02040502050405020303" pitchFamily="18" charset="0"/>
              </a:defRPr>
            </a:lvl1pPr>
          </a:lstStyle>
          <a:p>
            <a:r>
              <a:rPr lang="en-US"/>
              <a:t>Presentation Cover Slide</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2" y="4554037"/>
            <a:ext cx="5725637" cy="913691"/>
          </a:xfrm>
        </p:spPr>
        <p:txBody>
          <a:bodyPr/>
          <a:lstStyle>
            <a:lvl1pPr marL="0" indent="0" algn="l">
              <a:buNone/>
              <a:defRPr sz="2400" spc="100" baseline="0">
                <a:solidFill>
                  <a:srgbClr val="F14B22"/>
                </a:solidFill>
                <a:latin typeface="Karla" pitchFamily="2" charset="0"/>
                <a:ea typeface="Karla" pitchFamily="2"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SHORT SUBHEADING CAN GO HERE </a:t>
            </a:r>
          </a:p>
        </p:txBody>
      </p:sp>
      <p:pic>
        <p:nvPicPr>
          <p:cNvPr id="13" name="Picture 12">
            <a:extLst>
              <a:ext uri="{FF2B5EF4-FFF2-40B4-BE49-F238E27FC236}">
                <a16:creationId xmlns:a16="http://schemas.microsoft.com/office/drawing/2014/main" id="{4B29D559-B43D-2F40-81F1-463A7A7671E6}"/>
              </a:ext>
            </a:extLst>
          </p:cNvPr>
          <p:cNvPicPr>
            <a:picLocks noChangeAspect="1"/>
          </p:cNvPicPr>
          <p:nvPr userDrawn="1"/>
        </p:nvPicPr>
        <p:blipFill>
          <a:blip r:embed="rId3"/>
          <a:stretch>
            <a:fillRect/>
          </a:stretch>
        </p:blipFill>
        <p:spPr>
          <a:xfrm>
            <a:off x="1384713" y="1646723"/>
            <a:ext cx="1704537" cy="465738"/>
          </a:xfrm>
          <a:prstGeom prst="rect">
            <a:avLst/>
          </a:prstGeom>
        </p:spPr>
      </p:pic>
      <p:sp>
        <p:nvSpPr>
          <p:cNvPr id="9" name="TextBox 8">
            <a:extLst>
              <a:ext uri="{FF2B5EF4-FFF2-40B4-BE49-F238E27FC236}">
                <a16:creationId xmlns:a16="http://schemas.microsoft.com/office/drawing/2014/main" id="{762634DF-3B14-E649-83FA-AC963BCAFA17}"/>
              </a:ext>
            </a:extLst>
          </p:cNvPr>
          <p:cNvSpPr txBox="1"/>
          <p:nvPr userDrawn="1"/>
        </p:nvSpPr>
        <p:spPr>
          <a:xfrm>
            <a:off x="9294724" y="170823"/>
            <a:ext cx="2723104" cy="230832"/>
          </a:xfrm>
          <a:prstGeom prst="rect">
            <a:avLst/>
          </a:prstGeom>
          <a:noFill/>
        </p:spPr>
        <p:txBody>
          <a:bodyPr wrap="square" rtlCol="0">
            <a:spAutoFit/>
          </a:bodyPr>
          <a:lstStyle/>
          <a:p>
            <a:pPr algn="r"/>
            <a:fld id="{FD6ADF75-4D70-8141-ACA1-808CA8C7268E}" type="datetime4">
              <a:rPr lang="en-US" sz="900" b="0" i="0" kern="1200" spc="100" baseline="0" smtClean="0">
                <a:solidFill>
                  <a:srgbClr val="F14B22"/>
                </a:solidFill>
                <a:latin typeface="Karla" pitchFamily="2" charset="0"/>
                <a:ea typeface="Karla" pitchFamily="2" charset="0"/>
                <a:cs typeface="+mn-cs"/>
              </a:rPr>
              <a:t>February 8, 2023</a:t>
            </a:fld>
            <a:endParaRPr lang="en-US" sz="900" b="0" i="0" kern="1200" spc="100" baseline="0">
              <a:solidFill>
                <a:srgbClr val="F14B22"/>
              </a:solidFill>
              <a:latin typeface="Karla" pitchFamily="2" charset="0"/>
              <a:ea typeface="Karla" pitchFamily="2" charset="0"/>
              <a:cs typeface="+mn-cs"/>
            </a:endParaRPr>
          </a:p>
        </p:txBody>
      </p:sp>
    </p:spTree>
    <p:extLst>
      <p:ext uri="{BB962C8B-B14F-4D97-AF65-F5344CB8AC3E}">
        <p14:creationId xmlns:p14="http://schemas.microsoft.com/office/powerpoint/2010/main" val="918163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2454143"/>
            <a:ext cx="6821522" cy="1994474"/>
          </a:xfrm>
        </p:spPr>
        <p:txBody>
          <a:bodyPr anchor="b">
            <a:noAutofit/>
          </a:bodyPr>
          <a:lstStyle>
            <a:lvl1pPr algn="l">
              <a:defRPr sz="6600" b="1" i="0">
                <a:solidFill>
                  <a:schemeClr val="bg1"/>
                </a:solidFill>
                <a:latin typeface="Georgia" panose="02040502050405020303" pitchFamily="18" charset="0"/>
              </a:defRPr>
            </a:lvl1pPr>
          </a:lstStyle>
          <a:p>
            <a:r>
              <a:rPr lang="en-US"/>
              <a:t>Presentation Cover Slide</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0" y="4554036"/>
            <a:ext cx="5725638" cy="913691"/>
          </a:xfrm>
        </p:spPr>
        <p:txBody>
          <a:bodyPr/>
          <a:lstStyle>
            <a:lvl1pPr marL="0" indent="0" algn="l">
              <a:buNone/>
              <a:defRPr sz="2400" spc="100" baseline="0">
                <a:solidFill>
                  <a:srgbClr val="F14B22"/>
                </a:solidFill>
                <a:latin typeface="Karla" pitchFamily="2" charset="0"/>
                <a:ea typeface="Karl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SUBHEADING CAN GO HERE </a:t>
            </a:r>
          </a:p>
        </p:txBody>
      </p:sp>
      <p:pic>
        <p:nvPicPr>
          <p:cNvPr id="13" name="Picture 12">
            <a:extLst>
              <a:ext uri="{FF2B5EF4-FFF2-40B4-BE49-F238E27FC236}">
                <a16:creationId xmlns:a16="http://schemas.microsoft.com/office/drawing/2014/main" id="{4B29D559-B43D-2F40-81F1-463A7A7671E6}"/>
              </a:ext>
            </a:extLst>
          </p:cNvPr>
          <p:cNvPicPr>
            <a:picLocks noChangeAspect="1"/>
          </p:cNvPicPr>
          <p:nvPr userDrawn="1"/>
        </p:nvPicPr>
        <p:blipFill>
          <a:blip r:embed="rId3"/>
          <a:stretch>
            <a:fillRect/>
          </a:stretch>
        </p:blipFill>
        <p:spPr>
          <a:xfrm>
            <a:off x="1384713" y="1646723"/>
            <a:ext cx="1704536" cy="465738"/>
          </a:xfrm>
          <a:prstGeom prst="rect">
            <a:avLst/>
          </a:prstGeom>
        </p:spPr>
      </p:pic>
    </p:spTree>
    <p:extLst>
      <p:ext uri="{BB962C8B-B14F-4D97-AF65-F5344CB8AC3E}">
        <p14:creationId xmlns:p14="http://schemas.microsoft.com/office/powerpoint/2010/main" val="2501965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wo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rgbClr val="1D1D28"/>
                </a:solidFill>
                <a:latin typeface="Georgia" panose="02040502050405020303" pitchFamily="18" charset="0"/>
              </a:defRPr>
            </a:lvl1pPr>
          </a:lstStyle>
          <a:p>
            <a:r>
              <a:rPr lang="en-US"/>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comparing two items to one another. Vertically align to center after content is populated.</a:t>
            </a:r>
          </a:p>
          <a:p>
            <a:pPr lvl="0"/>
            <a:endParaRPr lang="en-US"/>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can also be two components for am item. Vertically align to center after content is populated.</a:t>
            </a:r>
          </a:p>
          <a:p>
            <a:pPr lvl="0"/>
            <a:endParaRPr lang="en-US"/>
          </a:p>
        </p:txBody>
      </p:sp>
    </p:spTree>
    <p:extLst>
      <p:ext uri="{BB962C8B-B14F-4D97-AF65-F5344CB8AC3E}">
        <p14:creationId xmlns:p14="http://schemas.microsoft.com/office/powerpoint/2010/main" val="3351989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plit Slide">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2823633"/>
            <a:ext cx="4873368" cy="225064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2" y="2137134"/>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5" name="Title 1">
            <a:extLst>
              <a:ext uri="{FF2B5EF4-FFF2-40B4-BE49-F238E27FC236}">
                <a16:creationId xmlns:a16="http://schemas.microsoft.com/office/drawing/2014/main" id="{4053070A-EA5A-A140-B3DF-E87F822338E0}"/>
              </a:ext>
            </a:extLst>
          </p:cNvPr>
          <p:cNvSpPr>
            <a:spLocks noGrp="1"/>
          </p:cNvSpPr>
          <p:nvPr>
            <p:ph type="title" hasCustomPrompt="1"/>
          </p:nvPr>
        </p:nvSpPr>
        <p:spPr>
          <a:xfrm>
            <a:off x="1238192" y="1554060"/>
            <a:ext cx="3355073" cy="3996136"/>
          </a:xfrm>
        </p:spPr>
        <p:txBody>
          <a:bodyPr anchor="ctr">
            <a:noAutofit/>
          </a:bodyPr>
          <a:lstStyle>
            <a:lvl1pPr>
              <a:lnSpc>
                <a:spcPct val="80000"/>
              </a:lnSpc>
              <a:defRPr sz="5400" b="1" i="0">
                <a:solidFill>
                  <a:schemeClr val="bg1"/>
                </a:solidFill>
                <a:latin typeface="Georgia" panose="02040502050405020303" pitchFamily="18" charset="0"/>
              </a:defRPr>
            </a:lvl1pPr>
          </a:lstStyle>
          <a:p>
            <a:r>
              <a:rPr lang="en-US" sz="5400" b="1" i="0">
                <a:solidFill>
                  <a:schemeClr val="bg1"/>
                </a:solidFill>
                <a:latin typeface="Georgia" panose="02040502050405020303" pitchFamily="18" charset="0"/>
              </a:rPr>
              <a:t>You can ask a question here</a:t>
            </a:r>
          </a:p>
        </p:txBody>
      </p:sp>
      <p:sp>
        <p:nvSpPr>
          <p:cNvPr id="8" name="TextBox 7">
            <a:extLst>
              <a:ext uri="{FF2B5EF4-FFF2-40B4-BE49-F238E27FC236}">
                <a16:creationId xmlns:a16="http://schemas.microsoft.com/office/drawing/2014/main" id="{6D4D99A5-B623-A547-803A-A58398FE53D4}"/>
              </a:ext>
            </a:extLst>
          </p:cNvPr>
          <p:cNvSpPr txBox="1"/>
          <p:nvPr userDrawn="1"/>
        </p:nvSpPr>
        <p:spPr>
          <a:xfrm>
            <a:off x="7678616" y="6433685"/>
            <a:ext cx="4322619" cy="230832"/>
          </a:xfrm>
          <a:prstGeom prst="rect">
            <a:avLst/>
          </a:prstGeom>
          <a:noFill/>
        </p:spPr>
        <p:txBody>
          <a:bodyPr wrap="square" rtlCol="0" anchor="ctr">
            <a:spAutoFit/>
          </a:bodyPr>
          <a:lstStyle/>
          <a:p>
            <a:pPr algn="r"/>
            <a:fld id="{49EA5C0D-C572-0040-9A3F-47B02F3BBEBD}" type="slidenum">
              <a:rPr lang="en-US" sz="900" smtClean="0"/>
              <a:pPr algn="r"/>
              <a:t>‹#›</a:t>
            </a:fld>
            <a:endParaRPr lang="en-US" sz="900"/>
          </a:p>
        </p:txBody>
      </p:sp>
    </p:spTree>
    <p:extLst>
      <p:ext uri="{BB962C8B-B14F-4D97-AF65-F5344CB8AC3E}">
        <p14:creationId xmlns:p14="http://schemas.microsoft.com/office/powerpoint/2010/main" val="298370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ne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4"/>
            <a:ext cx="8925732" cy="1325563"/>
          </a:xfrm>
        </p:spPr>
        <p:txBody>
          <a:bodyPr anchor="b"/>
          <a:lstStyle>
            <a:lvl1pPr>
              <a:defRPr b="1" i="0">
                <a:solidFill>
                  <a:srgbClr val="1D1D28"/>
                </a:solidFill>
                <a:latin typeface="Georgia" panose="02040502050405020303" pitchFamily="18" charset="0"/>
              </a:defRPr>
            </a:lvl1pPr>
          </a:lstStyle>
          <a:p>
            <a:r>
              <a:rPr lang="en-US"/>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slides with content</a:t>
            </a:r>
          </a:p>
          <a:p>
            <a:pPr lvl="0"/>
            <a:r>
              <a:rPr lang="en-US"/>
              <a:t>Center content vertically on page</a:t>
            </a:r>
          </a:p>
          <a:p>
            <a:pPr lvl="0"/>
            <a:r>
              <a:rPr lang="en-US"/>
              <a:t>Bullets are Karla 20 </a:t>
            </a:r>
            <a:r>
              <a:rPr lang="en-US" err="1"/>
              <a:t>pt</a:t>
            </a:r>
            <a:endParaRPr lang="en-US"/>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2" y="2278251"/>
            <a:ext cx="5725637" cy="449452"/>
          </a:xfrm>
        </p:spPr>
        <p:txBody>
          <a:bodyPr anchor="ctr"/>
          <a:lstStyle>
            <a:lvl1pPr marL="0" indent="0" algn="l">
              <a:buNone/>
              <a:defRPr sz="2400" spc="100" baseline="0">
                <a:solidFill>
                  <a:srgbClr val="F14B22"/>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OPTIONAL SUBHEADING CAN GO HERE </a:t>
            </a:r>
          </a:p>
        </p:txBody>
      </p:sp>
    </p:spTree>
    <p:extLst>
      <p:ext uri="{BB962C8B-B14F-4D97-AF65-F5344CB8AC3E}">
        <p14:creationId xmlns:p14="http://schemas.microsoft.com/office/powerpoint/2010/main" val="144678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wo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8"/>
            <a:ext cx="8925732" cy="1325563"/>
          </a:xfrm>
        </p:spPr>
        <p:txBody>
          <a:bodyPr anchor="b"/>
          <a:lstStyle>
            <a:lvl1pPr>
              <a:defRPr b="1" i="0">
                <a:solidFill>
                  <a:srgbClr val="1D1D28"/>
                </a:solidFill>
                <a:latin typeface="Georgia" panose="02040502050405020303" pitchFamily="18" charset="0"/>
              </a:defRPr>
            </a:lvl1pPr>
          </a:lstStyle>
          <a:p>
            <a:r>
              <a:rPr lang="en-US"/>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1" y="2809767"/>
            <a:ext cx="4214249"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1" y="3521991"/>
            <a:ext cx="4214249"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comparing two items to one another. Vertically align to center after content is populated.</a:t>
            </a:r>
          </a:p>
          <a:p>
            <a:pPr lvl="0"/>
            <a:endParaRPr lang="en-US"/>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9"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1"/>
            <a:ext cx="4214249"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can also be two components for am item. Vertically align to center after content is populated.</a:t>
            </a:r>
          </a:p>
          <a:p>
            <a:pPr lvl="0"/>
            <a:endParaRPr lang="en-US"/>
          </a:p>
        </p:txBody>
      </p:sp>
    </p:spTree>
    <p:extLst>
      <p:ext uri="{BB962C8B-B14F-4D97-AF65-F5344CB8AC3E}">
        <p14:creationId xmlns:p14="http://schemas.microsoft.com/office/powerpoint/2010/main" val="236816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Split Slide">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2823633"/>
            <a:ext cx="4873369" cy="225064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4" y="2137134"/>
            <a:ext cx="4228052" cy="449452"/>
          </a:xfrm>
        </p:spPr>
        <p:txBody>
          <a:bodyPr anchor="ctr"/>
          <a:lstStyle>
            <a:lvl1pPr marL="0" indent="0" algn="l">
              <a:buNone/>
              <a:defRPr sz="2400" spc="100" baseline="0">
                <a:solidFill>
                  <a:srgbClr val="F14B22"/>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OPTIONAL SUBHEADING</a:t>
            </a:r>
          </a:p>
        </p:txBody>
      </p:sp>
      <p:sp>
        <p:nvSpPr>
          <p:cNvPr id="15" name="Title 1">
            <a:extLst>
              <a:ext uri="{FF2B5EF4-FFF2-40B4-BE49-F238E27FC236}">
                <a16:creationId xmlns:a16="http://schemas.microsoft.com/office/drawing/2014/main" id="{4053070A-EA5A-A140-B3DF-E87F822338E0}"/>
              </a:ext>
            </a:extLst>
          </p:cNvPr>
          <p:cNvSpPr>
            <a:spLocks noGrp="1"/>
          </p:cNvSpPr>
          <p:nvPr>
            <p:ph type="title" hasCustomPrompt="1"/>
          </p:nvPr>
        </p:nvSpPr>
        <p:spPr>
          <a:xfrm>
            <a:off x="1238193" y="1554060"/>
            <a:ext cx="3355074" cy="3996136"/>
          </a:xfrm>
        </p:spPr>
        <p:txBody>
          <a:bodyPr anchor="ctr">
            <a:noAutofit/>
          </a:bodyPr>
          <a:lstStyle>
            <a:lvl1pPr>
              <a:lnSpc>
                <a:spcPct val="80000"/>
              </a:lnSpc>
              <a:defRPr sz="5401" b="1" i="0">
                <a:solidFill>
                  <a:schemeClr val="bg1"/>
                </a:solidFill>
                <a:latin typeface="Georgia" panose="02040502050405020303" pitchFamily="18" charset="0"/>
              </a:defRPr>
            </a:lvl1pPr>
          </a:lstStyle>
          <a:p>
            <a:r>
              <a:rPr lang="en-US" sz="5401" b="1" i="0">
                <a:solidFill>
                  <a:schemeClr val="bg1"/>
                </a:solidFill>
                <a:latin typeface="Georgia" panose="02040502050405020303" pitchFamily="18" charset="0"/>
              </a:rPr>
              <a:t>You can ask a question here</a:t>
            </a:r>
          </a:p>
        </p:txBody>
      </p:sp>
      <p:sp>
        <p:nvSpPr>
          <p:cNvPr id="8" name="TextBox 7">
            <a:extLst>
              <a:ext uri="{FF2B5EF4-FFF2-40B4-BE49-F238E27FC236}">
                <a16:creationId xmlns:a16="http://schemas.microsoft.com/office/drawing/2014/main" id="{6D4D99A5-B623-A547-803A-A58398FE53D4}"/>
              </a:ext>
            </a:extLst>
          </p:cNvPr>
          <p:cNvSpPr txBox="1"/>
          <p:nvPr userDrawn="1"/>
        </p:nvSpPr>
        <p:spPr>
          <a:xfrm>
            <a:off x="7678618" y="6433686"/>
            <a:ext cx="4322619" cy="230832"/>
          </a:xfrm>
          <a:prstGeom prst="rect">
            <a:avLst/>
          </a:prstGeom>
          <a:noFill/>
        </p:spPr>
        <p:txBody>
          <a:bodyPr wrap="square" rtlCol="0" anchor="ctr">
            <a:spAutoFit/>
          </a:bodyPr>
          <a:lstStyle/>
          <a:p>
            <a:pPr algn="r"/>
            <a:fld id="{49EA5C0D-C572-0040-9A3F-47B02F3BBEBD}" type="slidenum">
              <a:rPr lang="en-US" sz="900" smtClean="0"/>
              <a:pPr algn="r"/>
              <a:t>‹#›</a:t>
            </a:fld>
            <a:endParaRPr lang="en-US" sz="900"/>
          </a:p>
        </p:txBody>
      </p:sp>
    </p:spTree>
    <p:extLst>
      <p:ext uri="{BB962C8B-B14F-4D97-AF65-F5344CB8AC3E}">
        <p14:creationId xmlns:p14="http://schemas.microsoft.com/office/powerpoint/2010/main" val="2307204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One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4"/>
            <a:ext cx="8925732" cy="1325563"/>
          </a:xfrm>
        </p:spPr>
        <p:txBody>
          <a:bodyPr anchor="b"/>
          <a:lstStyle>
            <a:lvl1pPr>
              <a:defRPr b="1" i="0">
                <a:solidFill>
                  <a:srgbClr val="1D1D28"/>
                </a:solidFill>
                <a:latin typeface="Georgia" panose="02040502050405020303" pitchFamily="18" charset="0"/>
              </a:defRPr>
            </a:lvl1pPr>
          </a:lstStyle>
          <a:p>
            <a:r>
              <a:rPr lang="en-US"/>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slides with content</a:t>
            </a:r>
          </a:p>
          <a:p>
            <a:pPr lvl="0"/>
            <a:r>
              <a:rPr lang="en-US"/>
              <a:t>Center content vertically on page</a:t>
            </a:r>
          </a:p>
          <a:p>
            <a:pPr lvl="0"/>
            <a:r>
              <a:rPr lang="en-US"/>
              <a:t>Bullets are Karla 20 </a:t>
            </a:r>
            <a:r>
              <a:rPr lang="en-US" err="1"/>
              <a:t>pt</a:t>
            </a:r>
            <a:endParaRPr lang="en-US"/>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2" y="2278251"/>
            <a:ext cx="5725637" cy="449452"/>
          </a:xfrm>
        </p:spPr>
        <p:txBody>
          <a:bodyPr anchor="ctr"/>
          <a:lstStyle>
            <a:lvl1pPr marL="0" indent="0" algn="l">
              <a:buNone/>
              <a:defRPr sz="2400" spc="100" baseline="0">
                <a:solidFill>
                  <a:srgbClr val="F14B22"/>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OPTIONAL SUBHEADING CAN GO HERE </a:t>
            </a:r>
          </a:p>
        </p:txBody>
      </p:sp>
    </p:spTree>
    <p:extLst>
      <p:ext uri="{BB962C8B-B14F-4D97-AF65-F5344CB8AC3E}">
        <p14:creationId xmlns:p14="http://schemas.microsoft.com/office/powerpoint/2010/main" val="411415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4"/>
            <a:ext cx="8925732" cy="1325563"/>
          </a:xfrm>
        </p:spPr>
        <p:txBody>
          <a:bodyPr anchor="b"/>
          <a:lstStyle>
            <a:lvl1pPr>
              <a:defRPr b="1" i="0">
                <a:solidFill>
                  <a:srgbClr val="1D1D28"/>
                </a:solidFill>
                <a:latin typeface="Georgia" panose="02040502050405020303" pitchFamily="18" charset="0"/>
              </a:defRPr>
            </a:lvl1pPr>
          </a:lstStyle>
          <a:p>
            <a:r>
              <a:rPr lang="en-US"/>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slides with content</a:t>
            </a:r>
          </a:p>
          <a:p>
            <a:pPr lvl="0"/>
            <a:r>
              <a:rPr lang="en-US"/>
              <a:t>Center content vertically on page</a:t>
            </a:r>
          </a:p>
          <a:p>
            <a:pPr lvl="0"/>
            <a:r>
              <a:rPr lang="en-US"/>
              <a:t>Bullets are Karla 20 </a:t>
            </a:r>
            <a:r>
              <a:rPr lang="en-US" err="1"/>
              <a:t>pt</a:t>
            </a:r>
            <a:endParaRPr lang="en-US"/>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2" y="2278251"/>
            <a:ext cx="5725637" cy="449452"/>
          </a:xfrm>
        </p:spPr>
        <p:txBody>
          <a:bodyPr anchor="ctr"/>
          <a:lstStyle>
            <a:lvl1pPr marL="0" indent="0" algn="l">
              <a:buNone/>
              <a:defRPr sz="2400" spc="100" baseline="0">
                <a:solidFill>
                  <a:srgbClr val="F14B22"/>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OPTIONAL SUBHEADING CAN GO HERE </a:t>
            </a:r>
          </a:p>
        </p:txBody>
      </p:sp>
    </p:spTree>
    <p:extLst>
      <p:ext uri="{BB962C8B-B14F-4D97-AF65-F5344CB8AC3E}">
        <p14:creationId xmlns:p14="http://schemas.microsoft.com/office/powerpoint/2010/main" val="361514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rgbClr val="1D1D28"/>
                </a:solidFill>
                <a:latin typeface="Georgia" panose="02040502050405020303" pitchFamily="18" charset="0"/>
              </a:defRPr>
            </a:lvl1pPr>
          </a:lstStyle>
          <a:p>
            <a:r>
              <a:rPr lang="en-US"/>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comparing two items to one another. Vertically align to center after content is populated.</a:t>
            </a:r>
          </a:p>
          <a:p>
            <a:pPr lvl="0"/>
            <a:endParaRPr lang="en-US"/>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can also be two components for am item. Vertically align to center after content is populated.</a:t>
            </a:r>
          </a:p>
          <a:p>
            <a:pPr lvl="0"/>
            <a:endParaRPr lang="en-US"/>
          </a:p>
        </p:txBody>
      </p:sp>
    </p:spTree>
    <p:extLst>
      <p:ext uri="{BB962C8B-B14F-4D97-AF65-F5344CB8AC3E}">
        <p14:creationId xmlns:p14="http://schemas.microsoft.com/office/powerpoint/2010/main" val="123833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4FEFB081-E5BA-744D-8BDE-77AB05A7E2E0}"/>
              </a:ext>
            </a:extLst>
          </p:cNvPr>
          <p:cNvSpPr>
            <a:spLocks noGrp="1"/>
          </p:cNvSpPr>
          <p:nvPr>
            <p:ph idx="1" hasCustomPrompt="1"/>
          </p:nvPr>
        </p:nvSpPr>
        <p:spPr>
          <a:xfrm>
            <a:off x="1301331" y="598311"/>
            <a:ext cx="4214249" cy="4844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LEAD IN</a:t>
            </a:r>
          </a:p>
          <a:p>
            <a:pPr lvl="0"/>
            <a:endParaRPr lang="en-US"/>
          </a:p>
        </p:txBody>
      </p:sp>
      <p:sp>
        <p:nvSpPr>
          <p:cNvPr id="8" name="Title 1">
            <a:extLst>
              <a:ext uri="{FF2B5EF4-FFF2-40B4-BE49-F238E27FC236}">
                <a16:creationId xmlns:a16="http://schemas.microsoft.com/office/drawing/2014/main" id="{97F20B7A-FA54-D646-9F4D-980926F6AA4A}"/>
              </a:ext>
            </a:extLst>
          </p:cNvPr>
          <p:cNvSpPr>
            <a:spLocks noGrp="1"/>
          </p:cNvSpPr>
          <p:nvPr>
            <p:ph type="title" hasCustomPrompt="1"/>
          </p:nvPr>
        </p:nvSpPr>
        <p:spPr>
          <a:xfrm>
            <a:off x="1280722" y="1309512"/>
            <a:ext cx="8925732" cy="700042"/>
          </a:xfrm>
        </p:spPr>
        <p:txBody>
          <a:bodyPr anchor="b">
            <a:noAutofit/>
          </a:bodyPr>
          <a:lstStyle>
            <a:lvl1pPr>
              <a:defRPr sz="5401" b="1" i="0">
                <a:solidFill>
                  <a:srgbClr val="1D1D28"/>
                </a:solidFill>
                <a:latin typeface="Georgia" panose="02040502050405020303" pitchFamily="18" charset="0"/>
              </a:defRPr>
            </a:lvl1pPr>
          </a:lstStyle>
          <a:p>
            <a:r>
              <a:rPr lang="en-US"/>
              <a:t>Table Slide</a:t>
            </a:r>
          </a:p>
        </p:txBody>
      </p:sp>
    </p:spTree>
    <p:extLst>
      <p:ext uri="{BB962C8B-B14F-4D97-AF65-F5344CB8AC3E}">
        <p14:creationId xmlns:p14="http://schemas.microsoft.com/office/powerpoint/2010/main" val="3804158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image" Target="../media/image5.emf"/><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21A9A-EC68-0948-9CEC-CCBA95D93E1F}"/>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816598-3F81-204D-AD8C-E6078A565319}"/>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A1BDDAC2-F4E9-5542-8582-6831977B1806}"/>
              </a:ext>
            </a:extLst>
          </p:cNvPr>
          <p:cNvSpPr>
            <a:spLocks noGrp="1"/>
          </p:cNvSpPr>
          <p:nvPr>
            <p:ph type="sldNum" sz="quarter" idx="4"/>
          </p:nvPr>
        </p:nvSpPr>
        <p:spPr>
          <a:xfrm>
            <a:off x="9282596" y="114090"/>
            <a:ext cx="2743200" cy="365125"/>
          </a:xfrm>
          <a:prstGeom prst="rect">
            <a:avLst/>
          </a:prstGeom>
        </p:spPr>
        <p:txBody>
          <a:bodyPr anchor="ctr"/>
          <a:lstStyle>
            <a:lvl1pPr marL="0" algn="r" defTabSz="914411" rtl="0" eaLnBrk="1" latinLnBrk="0" hangingPunct="1">
              <a:defRPr lang="en-US" sz="900" b="0" i="0" kern="1200" spc="100" baseline="0" smtClean="0">
                <a:solidFill>
                  <a:srgbClr val="F14B22"/>
                </a:solidFill>
                <a:latin typeface="Karla" pitchFamily="2" charset="0"/>
                <a:ea typeface="Karla" pitchFamily="2" charset="0"/>
                <a:cs typeface="+mn-cs"/>
              </a:defRPr>
            </a:lvl1pPr>
          </a:lstStyle>
          <a:p>
            <a:fld id="{CEB95B3C-FC46-7241-A276-0CA6E4A713B0}" type="datetimeFigureOut">
              <a:rPr lang="en-US" smtClean="0"/>
              <a:pPr/>
              <a:t>2/8/2023</a:t>
            </a:fld>
            <a:endParaRPr lang="en-US"/>
          </a:p>
        </p:txBody>
      </p:sp>
    </p:spTree>
    <p:extLst>
      <p:ext uri="{BB962C8B-B14F-4D97-AF65-F5344CB8AC3E}">
        <p14:creationId xmlns:p14="http://schemas.microsoft.com/office/powerpoint/2010/main" val="1670849563"/>
      </p:ext>
    </p:extLst>
  </p:cSld>
  <p:clrMap bg1="lt1" tx1="dk1" bg2="lt2" tx2="dk2" accent1="accent1" accent2="accent2" accent3="accent3" accent4="accent4" accent5="accent5" accent6="accent6" hlink="hlink" folHlink="folHlink"/>
  <p:sldLayoutIdLst>
    <p:sldLayoutId id="2147483649" r:id="rId1"/>
    <p:sldLayoutId id="2147483779" r:id="rId2"/>
    <p:sldLayoutId id="2147483782" r:id="rId3"/>
    <p:sldLayoutId id="2147483795" r:id="rId4"/>
    <p:sldLayoutId id="2147483796" r:id="rId5"/>
    <p:sldLayoutId id="2147483797" r:id="rId6"/>
  </p:sldLayoutIdLst>
  <p:hf sldNum="0" hdr="0" ftr="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60C74-6728-994E-8814-5A1C29179BE0}"/>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64C41-FB97-4246-B6C4-AE329A75725C}"/>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663A9A6-9DFB-B74F-B643-5A9A09D0A787}"/>
              </a:ext>
            </a:extLst>
          </p:cNvPr>
          <p:cNvPicPr>
            <a:picLocks noChangeAspect="1"/>
          </p:cNvPicPr>
          <p:nvPr userDrawn="1"/>
        </p:nvPicPr>
        <p:blipFill>
          <a:blip r:embed="rId19"/>
          <a:stretch>
            <a:fillRect/>
          </a:stretch>
        </p:blipFill>
        <p:spPr>
          <a:xfrm>
            <a:off x="166203" y="6419257"/>
            <a:ext cx="251239" cy="251239"/>
          </a:xfrm>
          <a:prstGeom prst="rect">
            <a:avLst/>
          </a:prstGeom>
        </p:spPr>
      </p:pic>
      <p:sp>
        <p:nvSpPr>
          <p:cNvPr id="4" name="TextBox 3">
            <a:extLst>
              <a:ext uri="{FF2B5EF4-FFF2-40B4-BE49-F238E27FC236}">
                <a16:creationId xmlns:a16="http://schemas.microsoft.com/office/drawing/2014/main" id="{99B2FE07-57C0-2C4C-94D5-4F5320F190D5}"/>
              </a:ext>
            </a:extLst>
          </p:cNvPr>
          <p:cNvSpPr txBox="1"/>
          <p:nvPr userDrawn="1"/>
        </p:nvSpPr>
        <p:spPr>
          <a:xfrm>
            <a:off x="482323" y="6433686"/>
            <a:ext cx="4322619" cy="230832"/>
          </a:xfrm>
          <a:prstGeom prst="rect">
            <a:avLst/>
          </a:prstGeom>
          <a:noFill/>
        </p:spPr>
        <p:txBody>
          <a:bodyPr wrap="square" rtlCol="0" anchor="ctr">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900" b="0" i="0" kern="1200" spc="100" baseline="0">
                <a:solidFill>
                  <a:srgbClr val="1D1D28"/>
                </a:solidFill>
                <a:latin typeface="Karla" pitchFamily="2" charset="0"/>
                <a:ea typeface="Karla" pitchFamily="2" charset="0"/>
                <a:cs typeface="+mn-cs"/>
              </a:rPr>
              <a:t>PROPRIETARY &amp; CONFIDENTIAL</a:t>
            </a:r>
          </a:p>
        </p:txBody>
      </p:sp>
      <p:sp>
        <p:nvSpPr>
          <p:cNvPr id="11" name="TextBox 10">
            <a:extLst>
              <a:ext uri="{FF2B5EF4-FFF2-40B4-BE49-F238E27FC236}">
                <a16:creationId xmlns:a16="http://schemas.microsoft.com/office/drawing/2014/main" id="{0E89E505-F238-5B41-9129-F796D1768325}"/>
              </a:ext>
            </a:extLst>
          </p:cNvPr>
          <p:cNvSpPr txBox="1"/>
          <p:nvPr userDrawn="1"/>
        </p:nvSpPr>
        <p:spPr>
          <a:xfrm>
            <a:off x="7678618" y="6433686"/>
            <a:ext cx="4322619" cy="230832"/>
          </a:xfrm>
          <a:prstGeom prst="rect">
            <a:avLst/>
          </a:prstGeom>
          <a:noFill/>
        </p:spPr>
        <p:txBody>
          <a:bodyPr wrap="square" rtlCol="0" anchor="ctr">
            <a:spAutoFit/>
          </a:bodyPr>
          <a:lstStyle/>
          <a:p>
            <a:pPr algn="r"/>
            <a:fld id="{49EA5C0D-C572-0040-9A3F-47B02F3BBEBD}" type="slidenum">
              <a:rPr lang="en-US" sz="900" smtClean="0"/>
              <a:pPr algn="r"/>
              <a:t>‹#›</a:t>
            </a:fld>
            <a:endParaRPr lang="en-US" sz="900"/>
          </a:p>
        </p:txBody>
      </p:sp>
    </p:spTree>
    <p:extLst>
      <p:ext uri="{BB962C8B-B14F-4D97-AF65-F5344CB8AC3E}">
        <p14:creationId xmlns:p14="http://schemas.microsoft.com/office/powerpoint/2010/main" val="42287394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72" r:id="rId3"/>
    <p:sldLayoutId id="2147483773"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75" r:id="rId14"/>
    <p:sldLayoutId id="2147483735" r:id="rId15"/>
    <p:sldLayoutId id="2147483778" r:id="rId16"/>
    <p:sldLayoutId id="2147483780" r:id="rId17"/>
  </p:sldLayoutIdLst>
  <p:hf sldNum="0" hdr="0" ftr="0"/>
  <p:txStyles>
    <p:titleStyle>
      <a:lvl1pPr algn="l" defTabSz="914411" rtl="0" eaLnBrk="1" latinLnBrk="0" hangingPunct="1">
        <a:lnSpc>
          <a:spcPct val="90000"/>
        </a:lnSpc>
        <a:spcBef>
          <a:spcPct val="0"/>
        </a:spcBef>
        <a:buNone/>
        <a:defRPr sz="4800" b="1" i="0" kern="1200">
          <a:solidFill>
            <a:srgbClr val="1D1D28"/>
          </a:solidFill>
          <a:latin typeface="Georgia" panose="02040502050405020303" pitchFamily="18" charset="0"/>
          <a:ea typeface="+mj-ea"/>
          <a:cs typeface="Times New Roman" panose="02020603050405020304" pitchFamily="18" charset="0"/>
        </a:defRPr>
      </a:lvl1pPr>
    </p:titleStyle>
    <p:bodyStyle>
      <a:lvl1pPr marL="228604" indent="-228604" algn="l" defTabSz="914411" rtl="0" eaLnBrk="1" latinLnBrk="0" hangingPunct="1">
        <a:lnSpc>
          <a:spcPct val="120000"/>
        </a:lnSpc>
        <a:spcBef>
          <a:spcPts val="1001"/>
        </a:spcBef>
        <a:buFont typeface="Arial" panose="020B0604020202020204" pitchFamily="34" charset="0"/>
        <a:buChar char="•"/>
        <a:defRPr sz="2400" b="0" i="0" kern="1200">
          <a:solidFill>
            <a:srgbClr val="1D1D28"/>
          </a:solidFill>
          <a:latin typeface="Karla" pitchFamily="2" charset="0"/>
          <a:ea typeface="Karla" pitchFamily="2" charset="0"/>
          <a:cs typeface="Verdana" panose="020B0604030504040204" pitchFamily="34" charset="0"/>
        </a:defRPr>
      </a:lvl1pPr>
      <a:lvl2pPr marL="685809" indent="-228604" algn="l" defTabSz="914411" rtl="0" eaLnBrk="1" latinLnBrk="0" hangingPunct="1">
        <a:lnSpc>
          <a:spcPct val="120000"/>
        </a:lnSpc>
        <a:spcBef>
          <a:spcPts val="500"/>
        </a:spcBef>
        <a:buFont typeface="Arial" panose="020B0604020202020204" pitchFamily="34" charset="0"/>
        <a:buChar char="•"/>
        <a:defRPr sz="2000" b="0" i="0" kern="1200">
          <a:solidFill>
            <a:srgbClr val="1D1D28"/>
          </a:solidFill>
          <a:latin typeface="Karla" pitchFamily="2" charset="0"/>
          <a:ea typeface="Karla" pitchFamily="2" charset="0"/>
          <a:cs typeface="Verdana" panose="020B0604030504040204" pitchFamily="34" charset="0"/>
        </a:defRPr>
      </a:lvl2pPr>
      <a:lvl3pPr marL="1143015" indent="-228604" algn="l" defTabSz="914411" rtl="0" eaLnBrk="1" latinLnBrk="0" hangingPunct="1">
        <a:lnSpc>
          <a:spcPct val="120000"/>
        </a:lnSpc>
        <a:spcBef>
          <a:spcPts val="500"/>
        </a:spcBef>
        <a:buFont typeface="Arial" panose="020B0604020202020204" pitchFamily="34" charset="0"/>
        <a:buChar char="•"/>
        <a:defRPr sz="1801" b="0" i="0" kern="1200">
          <a:solidFill>
            <a:srgbClr val="1D1D28"/>
          </a:solidFill>
          <a:latin typeface="Karla" pitchFamily="2" charset="0"/>
          <a:ea typeface="Karla" pitchFamily="2" charset="0"/>
          <a:cs typeface="Verdana" panose="020B0604030504040204" pitchFamily="34" charset="0"/>
        </a:defRPr>
      </a:lvl3pPr>
      <a:lvl4pPr marL="1600221" indent="-228604" algn="l" defTabSz="914411" rtl="0" eaLnBrk="1" latinLnBrk="0" hangingPunct="1">
        <a:lnSpc>
          <a:spcPct val="120000"/>
        </a:lnSpc>
        <a:spcBef>
          <a:spcPts val="500"/>
        </a:spcBef>
        <a:buFont typeface="Arial" panose="020B0604020202020204" pitchFamily="34" charset="0"/>
        <a:buChar char="•"/>
        <a:defRPr sz="1801" b="0" i="0" kern="1200">
          <a:solidFill>
            <a:srgbClr val="1D1D28"/>
          </a:solidFill>
          <a:latin typeface="Karla" pitchFamily="2" charset="0"/>
          <a:ea typeface="Karla" pitchFamily="2" charset="0"/>
          <a:cs typeface="Verdana" panose="020B0604030504040204" pitchFamily="34" charset="0"/>
        </a:defRPr>
      </a:lvl4pPr>
      <a:lvl5pPr marL="2057427" indent="-228604" algn="l" defTabSz="914411" rtl="0" eaLnBrk="1" latinLnBrk="0" hangingPunct="1">
        <a:lnSpc>
          <a:spcPct val="120000"/>
        </a:lnSpc>
        <a:spcBef>
          <a:spcPts val="500"/>
        </a:spcBef>
        <a:buFont typeface="Arial" panose="020B0604020202020204" pitchFamily="34" charset="0"/>
        <a:buChar char="•"/>
        <a:defRPr sz="1801" b="0" i="0" kern="1200">
          <a:solidFill>
            <a:srgbClr val="1D1D28"/>
          </a:solidFill>
          <a:latin typeface="Karla" pitchFamily="2" charset="0"/>
          <a:ea typeface="Karla" pitchFamily="2" charset="0"/>
          <a:cs typeface="Verdana" panose="020B0604030504040204" pitchFamily="34" charset="0"/>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21A9A-EC68-0948-9CEC-CCBA95D93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816598-3F81-204D-AD8C-E6078A565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A1BDDAC2-F4E9-5542-8582-6831977B1806}"/>
              </a:ext>
            </a:extLst>
          </p:cNvPr>
          <p:cNvSpPr>
            <a:spLocks noGrp="1"/>
          </p:cNvSpPr>
          <p:nvPr>
            <p:ph type="sldNum" sz="quarter" idx="4"/>
          </p:nvPr>
        </p:nvSpPr>
        <p:spPr>
          <a:xfrm>
            <a:off x="9282596" y="114089"/>
            <a:ext cx="2743200" cy="365125"/>
          </a:xfrm>
          <a:prstGeom prst="rect">
            <a:avLst/>
          </a:prstGeom>
        </p:spPr>
        <p:txBody>
          <a:bodyPr anchor="ctr"/>
          <a:lstStyle>
            <a:lvl1pPr marL="0" algn="r" defTabSz="914400" rtl="0" eaLnBrk="1" latinLnBrk="0" hangingPunct="1">
              <a:defRPr lang="en-US" sz="900" b="0" i="0" kern="1200" spc="100" baseline="0" smtClean="0">
                <a:solidFill>
                  <a:srgbClr val="F14B22"/>
                </a:solidFill>
                <a:latin typeface="Karla" pitchFamily="2" charset="0"/>
                <a:ea typeface="Karla" pitchFamily="2" charset="0"/>
                <a:cs typeface="+mn-cs"/>
              </a:defRPr>
            </a:lvl1pPr>
          </a:lstStyle>
          <a:p>
            <a:fld id="{CEB95B3C-FC46-7241-A276-0CA6E4A713B0}" type="datetimeFigureOut">
              <a:rPr lang="en-US" smtClean="0"/>
              <a:pPr/>
              <a:t>2/8/2023</a:t>
            </a:fld>
            <a:endParaRPr lang="en-US"/>
          </a:p>
        </p:txBody>
      </p:sp>
    </p:spTree>
    <p:extLst>
      <p:ext uri="{BB962C8B-B14F-4D97-AF65-F5344CB8AC3E}">
        <p14:creationId xmlns:p14="http://schemas.microsoft.com/office/powerpoint/2010/main" val="215163701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1.jpeg"/><Relationship Id="rId7" Type="http://schemas.openxmlformats.org/officeDocument/2006/relationships/diagramQuickStyle" Target="../diagrams/quickStyle8.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2.jpeg"/><Relationship Id="rId9" Type="http://schemas.microsoft.com/office/2007/relationships/diagramDrawing" Target="../diagrams/drawing8.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3.png"/><Relationship Id="rId7" Type="http://schemas.openxmlformats.org/officeDocument/2006/relationships/diagramQuickStyle" Target="../diagrams/quickStyle9.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4.jpeg"/><Relationship Id="rId9" Type="http://schemas.microsoft.com/office/2007/relationships/diagramDrawing" Target="../diagrams/drawing9.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5.jpeg"/><Relationship Id="rId7" Type="http://schemas.openxmlformats.org/officeDocument/2006/relationships/diagramQuickStyle" Target="../diagrams/quickStyle10.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16.jpeg"/><Relationship Id="rId9" Type="http://schemas.microsoft.com/office/2007/relationships/diagramDrawing" Target="../diagrams/drawing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package" Target="../embeddings/Microsoft_Word_Document.docx"/><Relationship Id="rId7" Type="http://schemas.openxmlformats.org/officeDocument/2006/relationships/diagramQuickStyle" Target="../diagrams/quickStyle6.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0.emf"/><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A207BE-B093-314C-949D-AC48AA53C674}"/>
              </a:ext>
            </a:extLst>
          </p:cNvPr>
          <p:cNvSpPr>
            <a:spLocks noGrp="1"/>
          </p:cNvSpPr>
          <p:nvPr>
            <p:ph type="ctrTitle"/>
          </p:nvPr>
        </p:nvSpPr>
        <p:spPr/>
        <p:txBody>
          <a:bodyPr>
            <a:noAutofit/>
          </a:bodyPr>
          <a:lstStyle/>
          <a:p>
            <a:r>
              <a:rPr lang="en-US" sz="4800"/>
              <a:t>City of Hammond</a:t>
            </a:r>
            <a:br>
              <a:rPr lang="en-US" sz="4800"/>
            </a:br>
            <a:r>
              <a:rPr lang="en-US" sz="4800"/>
              <a:t>Housing Growth Study</a:t>
            </a:r>
          </a:p>
        </p:txBody>
      </p:sp>
      <p:sp>
        <p:nvSpPr>
          <p:cNvPr id="11" name="Subtitle 10">
            <a:extLst>
              <a:ext uri="{FF2B5EF4-FFF2-40B4-BE49-F238E27FC236}">
                <a16:creationId xmlns:a16="http://schemas.microsoft.com/office/drawing/2014/main" id="{CCF8FAFB-531A-7E4C-84D3-900E1C685D52}"/>
              </a:ext>
            </a:extLst>
          </p:cNvPr>
          <p:cNvSpPr>
            <a:spLocks noGrp="1"/>
          </p:cNvSpPr>
          <p:nvPr>
            <p:ph type="subTitle" idx="1"/>
          </p:nvPr>
        </p:nvSpPr>
        <p:spPr/>
        <p:txBody>
          <a:bodyPr>
            <a:normAutofit fontScale="92500" lnSpcReduction="10000"/>
          </a:bodyPr>
          <a:lstStyle/>
          <a:p>
            <a:r>
              <a:rPr lang="en-US" sz="2800" b="1" dirty="0"/>
              <a:t>Final Presentation</a:t>
            </a:r>
          </a:p>
          <a:p>
            <a:r>
              <a:rPr lang="en-US" sz="2800" b="1" dirty="0"/>
              <a:t>February 14, 2023</a:t>
            </a:r>
            <a:endParaRPr lang="en-US" dirty="0"/>
          </a:p>
        </p:txBody>
      </p:sp>
    </p:spTree>
    <p:extLst>
      <p:ext uri="{BB962C8B-B14F-4D97-AF65-F5344CB8AC3E}">
        <p14:creationId xmlns:p14="http://schemas.microsoft.com/office/powerpoint/2010/main" val="1242548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FEB796-A53E-6FEC-5062-3A0C0185B89F}"/>
              </a:ext>
            </a:extLst>
          </p:cNvPr>
          <p:cNvSpPr>
            <a:spLocks noGrp="1"/>
          </p:cNvSpPr>
          <p:nvPr>
            <p:ph type="title"/>
          </p:nvPr>
        </p:nvSpPr>
        <p:spPr>
          <a:xfrm>
            <a:off x="693681" y="421140"/>
            <a:ext cx="8925732" cy="938719"/>
          </a:xfrm>
        </p:spPr>
        <p:txBody>
          <a:bodyPr>
            <a:normAutofit/>
          </a:bodyPr>
          <a:lstStyle/>
          <a:p>
            <a:r>
              <a:rPr lang="en-US" sz="4000"/>
              <a:t>Recommendations</a:t>
            </a:r>
          </a:p>
        </p:txBody>
      </p:sp>
      <p:sp>
        <p:nvSpPr>
          <p:cNvPr id="4" name="Subtitle 3">
            <a:extLst>
              <a:ext uri="{FF2B5EF4-FFF2-40B4-BE49-F238E27FC236}">
                <a16:creationId xmlns:a16="http://schemas.microsoft.com/office/drawing/2014/main" id="{ABC37201-695B-3B51-13B6-5F4625631C9F}"/>
              </a:ext>
            </a:extLst>
          </p:cNvPr>
          <p:cNvSpPr txBox="1">
            <a:spLocks/>
          </p:cNvSpPr>
          <p:nvPr/>
        </p:nvSpPr>
        <p:spPr>
          <a:xfrm>
            <a:off x="731872" y="1266893"/>
            <a:ext cx="7706040" cy="449452"/>
          </a:xfrm>
          <a:prstGeom prst="rect">
            <a:avLst/>
          </a:prstGeom>
        </p:spPr>
        <p:txBody>
          <a:bodyPr vert="horz" lIns="91440" tIns="45721" rIns="91440" bIns="45721" rtlCol="0" anchor="ctr">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0" i="0" kern="1200" spc="100" baseline="0">
                <a:solidFill>
                  <a:srgbClr val="F14B22"/>
                </a:solidFill>
                <a:latin typeface="Karla" pitchFamily="2" charset="0"/>
                <a:ea typeface="Karla" pitchFamily="2" charset="0"/>
                <a:cs typeface="Verdana" panose="020B0604030504040204" pitchFamily="34" charset="0"/>
              </a:defRPr>
            </a:lvl1pPr>
            <a:lvl2pPr marL="457200" indent="0" algn="ctr" defTabSz="914400" rtl="0" eaLnBrk="1" latinLnBrk="0" hangingPunct="1">
              <a:lnSpc>
                <a:spcPct val="120000"/>
              </a:lnSpc>
              <a:spcBef>
                <a:spcPts val="500"/>
              </a:spcBef>
              <a:buFont typeface="Arial" panose="020B0604020202020204" pitchFamily="34" charset="0"/>
              <a:buNone/>
              <a:defRPr sz="2000" b="0" i="0" kern="1200">
                <a:solidFill>
                  <a:srgbClr val="1D1D28"/>
                </a:solidFill>
                <a:latin typeface="Karla" pitchFamily="2" charset="0"/>
                <a:ea typeface="Karla" pitchFamily="2" charset="0"/>
                <a:cs typeface="Verdana" panose="020B0604030504040204" pitchFamily="34" charset="0"/>
              </a:defRPr>
            </a:lvl2pPr>
            <a:lvl3pPr marL="914400" indent="0" algn="ctr" defTabSz="914400" rtl="0" eaLnBrk="1" latinLnBrk="0" hangingPunct="1">
              <a:lnSpc>
                <a:spcPct val="120000"/>
              </a:lnSpc>
              <a:spcBef>
                <a:spcPts val="500"/>
              </a:spcBef>
              <a:buFont typeface="Arial" panose="020B0604020202020204" pitchFamily="34" charset="0"/>
              <a:buNone/>
              <a:defRPr sz="1800" b="0" i="0" kern="1200">
                <a:solidFill>
                  <a:srgbClr val="1D1D28"/>
                </a:solidFill>
                <a:latin typeface="Karla" pitchFamily="2" charset="0"/>
                <a:ea typeface="Karla" pitchFamily="2" charset="0"/>
                <a:cs typeface="Verdana" panose="020B0604030504040204" pitchFamily="34" charset="0"/>
              </a:defRPr>
            </a:lvl3pPr>
            <a:lvl4pPr marL="13716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4pPr>
            <a:lvl5pPr marL="18288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Affordable Single Family Home Development</a:t>
            </a:r>
          </a:p>
        </p:txBody>
      </p:sp>
      <p:sp>
        <p:nvSpPr>
          <p:cNvPr id="7" name="TextBox 6">
            <a:extLst>
              <a:ext uri="{FF2B5EF4-FFF2-40B4-BE49-F238E27FC236}">
                <a16:creationId xmlns:a16="http://schemas.microsoft.com/office/drawing/2014/main" id="{79EA46C0-3255-C55E-85B7-FF767BC5DCB5}"/>
              </a:ext>
            </a:extLst>
          </p:cNvPr>
          <p:cNvSpPr txBox="1"/>
          <p:nvPr/>
        </p:nvSpPr>
        <p:spPr>
          <a:xfrm>
            <a:off x="731872" y="1762231"/>
            <a:ext cx="10430539" cy="1599733"/>
          </a:xfrm>
          <a:prstGeom prst="rect">
            <a:avLst/>
          </a:prstGeom>
          <a:noFill/>
        </p:spPr>
        <p:txBody>
          <a:bodyPr wrap="square">
            <a:spAutoFit/>
          </a:bodyPr>
          <a:lstStyle/>
          <a:p>
            <a:pPr marL="342900" marR="0" indent="-342900">
              <a:lnSpc>
                <a:spcPct val="11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Develop design standards for neighborhood-scale housing development</a:t>
            </a:r>
          </a:p>
          <a:p>
            <a:pPr marL="342900" indent="-342900">
              <a:lnSpc>
                <a:spcPct val="115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Revise </a:t>
            </a:r>
            <a:r>
              <a:rPr lang="en-US" sz="1800" dirty="0">
                <a:effectLst/>
                <a:latin typeface="Calibri" panose="020F0502020204030204" pitchFamily="34" charset="0"/>
                <a:ea typeface="Calibri" panose="020F0502020204030204" pitchFamily="34" charset="0"/>
                <a:cs typeface="Calibri" panose="020F0502020204030204" pitchFamily="34" charset="0"/>
              </a:rPr>
              <a:t>zoning designations in the Enhancement Areas to attract development and reflect desired </a:t>
            </a:r>
            <a:r>
              <a:rPr lang="en-US" sz="1800">
                <a:effectLst/>
                <a:latin typeface="Calibri" panose="020F0502020204030204" pitchFamily="34" charset="0"/>
                <a:ea typeface="Calibri" panose="020F0502020204030204" pitchFamily="34" charset="0"/>
                <a:cs typeface="Calibri" panose="020F0502020204030204" pitchFamily="34" charset="0"/>
              </a:rPr>
              <a:t>neighborhood-scale</a:t>
            </a:r>
            <a:r>
              <a:rPr lang="en-US" sz="1800" dirty="0">
                <a:effectLst/>
                <a:latin typeface="Calibri" panose="020F0502020204030204" pitchFamily="34" charset="0"/>
                <a:ea typeface="Calibri" panose="020F0502020204030204" pitchFamily="34" charset="0"/>
                <a:cs typeface="Calibri" panose="020F0502020204030204" pitchFamily="34" charset="0"/>
              </a:rPr>
              <a:t> housing</a:t>
            </a:r>
          </a:p>
          <a:p>
            <a:pPr marL="342900" marR="0" indent="-342900">
              <a:lnSpc>
                <a:spcPct val="115000"/>
              </a:lnSpc>
              <a:spcBef>
                <a:spcPts val="0"/>
              </a:spcBef>
              <a:spcAft>
                <a:spcPts val="0"/>
              </a:spcAft>
              <a:buAutoNum type="alphaLcPeriod"/>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indent="-342900">
              <a:lnSpc>
                <a:spcPct val="115000"/>
              </a:lnSpc>
              <a:spcBef>
                <a:spcPts val="0"/>
              </a:spcBef>
              <a:spcAft>
                <a:spcPts val="0"/>
              </a:spcAft>
              <a:buAutoNum type="alphaLcPeriod"/>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2" descr="Property featured at 405 S Chestnut St, Hammond, LA 70403">
            <a:extLst>
              <a:ext uri="{FF2B5EF4-FFF2-40B4-BE49-F238E27FC236}">
                <a16:creationId xmlns:a16="http://schemas.microsoft.com/office/drawing/2014/main" id="{7E5AC9EC-A92E-1477-6791-2906725539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39" t="7530" r="7442" b="12359"/>
          <a:stretch/>
        </p:blipFill>
        <p:spPr bwMode="auto">
          <a:xfrm>
            <a:off x="731872" y="2967246"/>
            <a:ext cx="3366151" cy="23511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CDC9E75A-3F32-3738-271A-C7A2881B8A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6488" y="2967246"/>
            <a:ext cx="7986275" cy="23511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a:extLst>
              <a:ext uri="{FF2B5EF4-FFF2-40B4-BE49-F238E27FC236}">
                <a16:creationId xmlns:a16="http://schemas.microsoft.com/office/drawing/2014/main" id="{3204A71D-0AF9-4E81-812B-2DFCDE2676BE}"/>
              </a:ext>
            </a:extLst>
          </p:cNvPr>
          <p:cNvGraphicFramePr/>
          <p:nvPr>
            <p:extLst>
              <p:ext uri="{D42A27DB-BD31-4B8C-83A1-F6EECF244321}">
                <p14:modId xmlns:p14="http://schemas.microsoft.com/office/powerpoint/2010/main" val="71545386"/>
              </p:ext>
            </p:extLst>
          </p:nvPr>
        </p:nvGraphicFramePr>
        <p:xfrm>
          <a:off x="827008" y="5581934"/>
          <a:ext cx="7302618" cy="10136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59202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EA46C0-3255-C55E-85B7-FF767BC5DCB5}"/>
              </a:ext>
            </a:extLst>
          </p:cNvPr>
          <p:cNvSpPr txBox="1"/>
          <p:nvPr/>
        </p:nvSpPr>
        <p:spPr>
          <a:xfrm>
            <a:off x="743383" y="1747867"/>
            <a:ext cx="10430539" cy="1029256"/>
          </a:xfrm>
          <a:prstGeom prst="rect">
            <a:avLst/>
          </a:prstGeom>
          <a:noFill/>
        </p:spPr>
        <p:txBody>
          <a:bodyPr wrap="square">
            <a:spAutoFit/>
          </a:bodyPr>
          <a:lstStyle/>
          <a:p>
            <a:pPr marL="342900" marR="0" indent="-34290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Update zoning regulations to allow more housing types in Enhancement Areas such as modular homes and detached accessory dwelling units (</a:t>
            </a:r>
            <a:r>
              <a:rPr lang="en-US">
                <a:latin typeface="Calibri" panose="020F0502020204030204" pitchFamily="34" charset="0"/>
                <a:ea typeface="Calibri" panose="020F0502020204030204" pitchFamily="34" charset="0"/>
                <a:cs typeface="Calibri" panose="020F0502020204030204" pitchFamily="34" charset="0"/>
              </a:rPr>
              <a:t>ADUs</a:t>
            </a:r>
            <a:r>
              <a:rPr lang="en-US" dirty="0">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C5CB3EFB-9B77-9ABD-617B-A8470FD03A57}"/>
              </a:ext>
            </a:extLst>
          </p:cNvPr>
          <p:cNvPicPr>
            <a:picLocks noChangeAspect="1"/>
          </p:cNvPicPr>
          <p:nvPr/>
        </p:nvPicPr>
        <p:blipFill rotWithShape="1">
          <a:blip r:embed="rId3">
            <a:extLst>
              <a:ext uri="{28A0092B-C50C-407E-A947-70E740481C1C}">
                <a14:useLocalDpi xmlns:a14="http://schemas.microsoft.com/office/drawing/2010/main" val="0"/>
              </a:ext>
            </a:extLst>
          </a:blip>
          <a:srcRect t="8249"/>
          <a:stretch/>
        </p:blipFill>
        <p:spPr bwMode="auto">
          <a:xfrm>
            <a:off x="827008" y="2777123"/>
            <a:ext cx="4297248" cy="2608808"/>
          </a:xfrm>
          <a:prstGeom prst="rect">
            <a:avLst/>
          </a:prstGeom>
          <a:noFill/>
        </p:spPr>
      </p:pic>
      <p:pic>
        <p:nvPicPr>
          <p:cNvPr id="1028" name="Picture 4" descr="Washington Modular Home exterior made by Pratt Homes from Tyler, Texas">
            <a:extLst>
              <a:ext uri="{FF2B5EF4-FFF2-40B4-BE49-F238E27FC236}">
                <a16:creationId xmlns:a16="http://schemas.microsoft.com/office/drawing/2014/main" id="{D00CB163-21FD-AEF7-D700-F7CBCFA8C4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196" b="1"/>
          <a:stretch/>
        </p:blipFill>
        <p:spPr bwMode="auto">
          <a:xfrm>
            <a:off x="5837101" y="2777123"/>
            <a:ext cx="4623976" cy="26106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D7C22EE-D2DA-7474-C5B0-E4A359707AB9}"/>
              </a:ext>
            </a:extLst>
          </p:cNvPr>
          <p:cNvSpPr txBox="1"/>
          <p:nvPr/>
        </p:nvSpPr>
        <p:spPr>
          <a:xfrm>
            <a:off x="5855921" y="5016599"/>
            <a:ext cx="3946358" cy="369332"/>
          </a:xfrm>
          <a:prstGeom prst="rect">
            <a:avLst/>
          </a:prstGeom>
          <a:noFill/>
        </p:spPr>
        <p:txBody>
          <a:bodyPr wrap="square" rtlCol="0">
            <a:spAutoFit/>
          </a:bodyPr>
          <a:lstStyle/>
          <a:p>
            <a:r>
              <a:rPr lang="en-US" dirty="0"/>
              <a:t>Modular home by Pratt Homes</a:t>
            </a:r>
          </a:p>
        </p:txBody>
      </p:sp>
      <p:sp>
        <p:nvSpPr>
          <p:cNvPr id="9" name="TextBox 8">
            <a:extLst>
              <a:ext uri="{FF2B5EF4-FFF2-40B4-BE49-F238E27FC236}">
                <a16:creationId xmlns:a16="http://schemas.microsoft.com/office/drawing/2014/main" id="{5A016F54-8166-63DE-0507-7441A8358D02}"/>
              </a:ext>
            </a:extLst>
          </p:cNvPr>
          <p:cNvSpPr txBox="1"/>
          <p:nvPr/>
        </p:nvSpPr>
        <p:spPr>
          <a:xfrm>
            <a:off x="827008" y="5016599"/>
            <a:ext cx="3946358" cy="369332"/>
          </a:xfrm>
          <a:prstGeom prst="rect">
            <a:avLst/>
          </a:prstGeom>
          <a:noFill/>
        </p:spPr>
        <p:txBody>
          <a:bodyPr wrap="square" rtlCol="0">
            <a:spAutoFit/>
          </a:bodyPr>
          <a:lstStyle/>
          <a:p>
            <a:r>
              <a:rPr lang="en-US" dirty="0">
                <a:solidFill>
                  <a:schemeClr val="bg1"/>
                </a:solidFill>
              </a:rPr>
              <a:t>Cranberry Village, Carver, MA</a:t>
            </a:r>
          </a:p>
        </p:txBody>
      </p:sp>
      <p:graphicFrame>
        <p:nvGraphicFramePr>
          <p:cNvPr id="10" name="Diagram 9">
            <a:extLst>
              <a:ext uri="{FF2B5EF4-FFF2-40B4-BE49-F238E27FC236}">
                <a16:creationId xmlns:a16="http://schemas.microsoft.com/office/drawing/2014/main" id="{225ADEBA-C66A-4EC8-801E-6D91AD1B43BE}"/>
              </a:ext>
            </a:extLst>
          </p:cNvPr>
          <p:cNvGraphicFramePr/>
          <p:nvPr>
            <p:extLst>
              <p:ext uri="{D42A27DB-BD31-4B8C-83A1-F6EECF244321}">
                <p14:modId xmlns:p14="http://schemas.microsoft.com/office/powerpoint/2010/main" val="71545386"/>
              </p:ext>
            </p:extLst>
          </p:nvPr>
        </p:nvGraphicFramePr>
        <p:xfrm>
          <a:off x="827008" y="5581934"/>
          <a:ext cx="7302618" cy="10136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itle 2">
            <a:extLst>
              <a:ext uri="{FF2B5EF4-FFF2-40B4-BE49-F238E27FC236}">
                <a16:creationId xmlns:a16="http://schemas.microsoft.com/office/drawing/2014/main" id="{B4756C74-17B2-47ED-811B-C7CCA72D4685}"/>
              </a:ext>
            </a:extLst>
          </p:cNvPr>
          <p:cNvSpPr>
            <a:spLocks noGrp="1"/>
          </p:cNvSpPr>
          <p:nvPr>
            <p:ph type="title"/>
          </p:nvPr>
        </p:nvSpPr>
        <p:spPr>
          <a:xfrm>
            <a:off x="693681" y="421140"/>
            <a:ext cx="8925732" cy="938719"/>
          </a:xfrm>
        </p:spPr>
        <p:txBody>
          <a:bodyPr>
            <a:normAutofit/>
          </a:bodyPr>
          <a:lstStyle/>
          <a:p>
            <a:r>
              <a:rPr lang="en-US" sz="4000"/>
              <a:t>Recommendations</a:t>
            </a:r>
          </a:p>
        </p:txBody>
      </p:sp>
      <p:sp>
        <p:nvSpPr>
          <p:cNvPr id="14" name="Subtitle 3">
            <a:extLst>
              <a:ext uri="{FF2B5EF4-FFF2-40B4-BE49-F238E27FC236}">
                <a16:creationId xmlns:a16="http://schemas.microsoft.com/office/drawing/2014/main" id="{2A3C4A7C-44DB-4FAC-B7DA-258B786F8875}"/>
              </a:ext>
            </a:extLst>
          </p:cNvPr>
          <p:cNvSpPr txBox="1">
            <a:spLocks/>
          </p:cNvSpPr>
          <p:nvPr/>
        </p:nvSpPr>
        <p:spPr>
          <a:xfrm>
            <a:off x="731872" y="1266893"/>
            <a:ext cx="7706040" cy="449452"/>
          </a:xfrm>
          <a:prstGeom prst="rect">
            <a:avLst/>
          </a:prstGeom>
        </p:spPr>
        <p:txBody>
          <a:bodyPr vert="horz" lIns="91440" tIns="45721" rIns="91440" bIns="45721" rtlCol="0" anchor="ctr">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0" i="0" kern="1200" spc="100" baseline="0">
                <a:solidFill>
                  <a:srgbClr val="F14B22"/>
                </a:solidFill>
                <a:latin typeface="Karla" pitchFamily="2" charset="0"/>
                <a:ea typeface="Karla" pitchFamily="2" charset="0"/>
                <a:cs typeface="Verdana" panose="020B0604030504040204" pitchFamily="34" charset="0"/>
              </a:defRPr>
            </a:lvl1pPr>
            <a:lvl2pPr marL="457200" indent="0" algn="ctr" defTabSz="914400" rtl="0" eaLnBrk="1" latinLnBrk="0" hangingPunct="1">
              <a:lnSpc>
                <a:spcPct val="120000"/>
              </a:lnSpc>
              <a:spcBef>
                <a:spcPts val="500"/>
              </a:spcBef>
              <a:buFont typeface="Arial" panose="020B0604020202020204" pitchFamily="34" charset="0"/>
              <a:buNone/>
              <a:defRPr sz="2000" b="0" i="0" kern="1200">
                <a:solidFill>
                  <a:srgbClr val="1D1D28"/>
                </a:solidFill>
                <a:latin typeface="Karla" pitchFamily="2" charset="0"/>
                <a:ea typeface="Karla" pitchFamily="2" charset="0"/>
                <a:cs typeface="Verdana" panose="020B0604030504040204" pitchFamily="34" charset="0"/>
              </a:defRPr>
            </a:lvl2pPr>
            <a:lvl3pPr marL="914400" indent="0" algn="ctr" defTabSz="914400" rtl="0" eaLnBrk="1" latinLnBrk="0" hangingPunct="1">
              <a:lnSpc>
                <a:spcPct val="120000"/>
              </a:lnSpc>
              <a:spcBef>
                <a:spcPts val="500"/>
              </a:spcBef>
              <a:buFont typeface="Arial" panose="020B0604020202020204" pitchFamily="34" charset="0"/>
              <a:buNone/>
              <a:defRPr sz="1800" b="0" i="0" kern="1200">
                <a:solidFill>
                  <a:srgbClr val="1D1D28"/>
                </a:solidFill>
                <a:latin typeface="Karla" pitchFamily="2" charset="0"/>
                <a:ea typeface="Karla" pitchFamily="2" charset="0"/>
                <a:cs typeface="Verdana" panose="020B0604030504040204" pitchFamily="34" charset="0"/>
              </a:defRPr>
            </a:lvl3pPr>
            <a:lvl4pPr marL="13716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4pPr>
            <a:lvl5pPr marL="18288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Affordable Single Family Home Development</a:t>
            </a:r>
          </a:p>
        </p:txBody>
      </p:sp>
    </p:spTree>
    <p:extLst>
      <p:ext uri="{BB962C8B-B14F-4D97-AF65-F5344CB8AC3E}">
        <p14:creationId xmlns:p14="http://schemas.microsoft.com/office/powerpoint/2010/main" val="2229610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EA46C0-3255-C55E-85B7-FF767BC5DCB5}"/>
              </a:ext>
            </a:extLst>
          </p:cNvPr>
          <p:cNvSpPr txBox="1"/>
          <p:nvPr/>
        </p:nvSpPr>
        <p:spPr>
          <a:xfrm>
            <a:off x="731872" y="1732080"/>
            <a:ext cx="10430539" cy="1029256"/>
          </a:xfrm>
          <a:prstGeom prst="rect">
            <a:avLst/>
          </a:prstGeom>
          <a:noFill/>
        </p:spPr>
        <p:txBody>
          <a:bodyPr wrap="square">
            <a:spAutoFit/>
          </a:bodyPr>
          <a:lstStyle/>
          <a:p>
            <a:pPr marL="342900" marR="0" indent="-34290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Update zoning regulations to allow more housing types in Enhancement Areas such as modular homes and detached accessory dwelling units (</a:t>
            </a:r>
            <a:r>
              <a:rPr lang="en-US">
                <a:latin typeface="Calibri" panose="020F0502020204030204" pitchFamily="34" charset="0"/>
                <a:ea typeface="Calibri" panose="020F0502020204030204" pitchFamily="34" charset="0"/>
                <a:cs typeface="Calibri" panose="020F0502020204030204" pitchFamily="34" charset="0"/>
              </a:rPr>
              <a:t>ADUs</a:t>
            </a:r>
            <a:r>
              <a:rPr lang="en-US" dirty="0">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Image of accessory dwelling unit in a back yard.">
            <a:extLst>
              <a:ext uri="{FF2B5EF4-FFF2-40B4-BE49-F238E27FC236}">
                <a16:creationId xmlns:a16="http://schemas.microsoft.com/office/drawing/2014/main" id="{4EABFC63-B540-73C9-5F09-FBCFAB211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20" b="18867"/>
          <a:stretch/>
        </p:blipFill>
        <p:spPr bwMode="auto">
          <a:xfrm>
            <a:off x="5869698" y="2624607"/>
            <a:ext cx="4468680" cy="26658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ccessory Dwelling Unit (ADU)">
            <a:extLst>
              <a:ext uri="{FF2B5EF4-FFF2-40B4-BE49-F238E27FC236}">
                <a16:creationId xmlns:a16="http://schemas.microsoft.com/office/drawing/2014/main" id="{CDDB4D26-FC8B-BB86-E22A-B8D9357217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629" b="11091"/>
          <a:stretch/>
        </p:blipFill>
        <p:spPr bwMode="auto">
          <a:xfrm>
            <a:off x="827007" y="2612343"/>
            <a:ext cx="4218659" cy="26780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a:extLst>
              <a:ext uri="{FF2B5EF4-FFF2-40B4-BE49-F238E27FC236}">
                <a16:creationId xmlns:a16="http://schemas.microsoft.com/office/drawing/2014/main" id="{60E74479-8520-44BD-A1AE-C2DFB37D0BF7}"/>
              </a:ext>
            </a:extLst>
          </p:cNvPr>
          <p:cNvGraphicFramePr/>
          <p:nvPr>
            <p:extLst>
              <p:ext uri="{D42A27DB-BD31-4B8C-83A1-F6EECF244321}">
                <p14:modId xmlns:p14="http://schemas.microsoft.com/office/powerpoint/2010/main" val="71545386"/>
              </p:ext>
            </p:extLst>
          </p:nvPr>
        </p:nvGraphicFramePr>
        <p:xfrm>
          <a:off x="827008" y="5581934"/>
          <a:ext cx="7302618" cy="10136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itle 2">
            <a:extLst>
              <a:ext uri="{FF2B5EF4-FFF2-40B4-BE49-F238E27FC236}">
                <a16:creationId xmlns:a16="http://schemas.microsoft.com/office/drawing/2014/main" id="{7248CCEE-E066-41E9-B046-35CB9A08F4B3}"/>
              </a:ext>
            </a:extLst>
          </p:cNvPr>
          <p:cNvSpPr txBox="1">
            <a:spLocks/>
          </p:cNvSpPr>
          <p:nvPr/>
        </p:nvSpPr>
        <p:spPr>
          <a:xfrm>
            <a:off x="693681" y="421140"/>
            <a:ext cx="8925732" cy="938719"/>
          </a:xfrm>
          <a:prstGeom prst="rect">
            <a:avLst/>
          </a:prstGeom>
        </p:spPr>
        <p:txBody>
          <a:bodyPr vert="horz" lIns="91440" tIns="45720" rIns="91440" bIns="45720" rtlCol="0" anchor="b">
            <a:normAutofit/>
          </a:bodyPr>
          <a:lstStyle>
            <a:lvl1pPr algn="l" defTabSz="914411" rtl="0" eaLnBrk="1" latinLnBrk="0" hangingPunct="1">
              <a:lnSpc>
                <a:spcPct val="90000"/>
              </a:lnSpc>
              <a:spcBef>
                <a:spcPct val="0"/>
              </a:spcBef>
              <a:buNone/>
              <a:defRPr sz="4400" b="1" i="0" kern="1200">
                <a:solidFill>
                  <a:srgbClr val="1D1D28"/>
                </a:solidFill>
                <a:latin typeface="Georgia" panose="02040502050405020303" pitchFamily="18" charset="0"/>
                <a:ea typeface="+mj-ea"/>
                <a:cs typeface="+mj-cs"/>
              </a:defRPr>
            </a:lvl1pPr>
          </a:lstStyle>
          <a:p>
            <a:r>
              <a:rPr lang="en-US" sz="4000"/>
              <a:t>Recommendations</a:t>
            </a:r>
          </a:p>
        </p:txBody>
      </p:sp>
      <p:sp>
        <p:nvSpPr>
          <p:cNvPr id="12" name="Subtitle 3">
            <a:extLst>
              <a:ext uri="{FF2B5EF4-FFF2-40B4-BE49-F238E27FC236}">
                <a16:creationId xmlns:a16="http://schemas.microsoft.com/office/drawing/2014/main" id="{ACBE7BFB-9C95-47C5-A762-5F519D32B10F}"/>
              </a:ext>
            </a:extLst>
          </p:cNvPr>
          <p:cNvSpPr txBox="1">
            <a:spLocks/>
          </p:cNvSpPr>
          <p:nvPr/>
        </p:nvSpPr>
        <p:spPr>
          <a:xfrm>
            <a:off x="731872" y="1266893"/>
            <a:ext cx="7706040" cy="449452"/>
          </a:xfrm>
          <a:prstGeom prst="rect">
            <a:avLst/>
          </a:prstGeom>
        </p:spPr>
        <p:txBody>
          <a:bodyPr vert="horz" lIns="91440" tIns="45721" rIns="91440" bIns="45721" rtlCol="0" anchor="ctr">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0" i="0" kern="1200" spc="100" baseline="0">
                <a:solidFill>
                  <a:srgbClr val="F14B22"/>
                </a:solidFill>
                <a:latin typeface="Karla" pitchFamily="2" charset="0"/>
                <a:ea typeface="Karla" pitchFamily="2" charset="0"/>
                <a:cs typeface="Verdana" panose="020B0604030504040204" pitchFamily="34" charset="0"/>
              </a:defRPr>
            </a:lvl1pPr>
            <a:lvl2pPr marL="457200" indent="0" algn="ctr" defTabSz="914400" rtl="0" eaLnBrk="1" latinLnBrk="0" hangingPunct="1">
              <a:lnSpc>
                <a:spcPct val="120000"/>
              </a:lnSpc>
              <a:spcBef>
                <a:spcPts val="500"/>
              </a:spcBef>
              <a:buFont typeface="Arial" panose="020B0604020202020204" pitchFamily="34" charset="0"/>
              <a:buNone/>
              <a:defRPr sz="2000" b="0" i="0" kern="1200">
                <a:solidFill>
                  <a:srgbClr val="1D1D28"/>
                </a:solidFill>
                <a:latin typeface="Karla" pitchFamily="2" charset="0"/>
                <a:ea typeface="Karla" pitchFamily="2" charset="0"/>
                <a:cs typeface="Verdana" panose="020B0604030504040204" pitchFamily="34" charset="0"/>
              </a:defRPr>
            </a:lvl2pPr>
            <a:lvl3pPr marL="914400" indent="0" algn="ctr" defTabSz="914400" rtl="0" eaLnBrk="1" latinLnBrk="0" hangingPunct="1">
              <a:lnSpc>
                <a:spcPct val="120000"/>
              </a:lnSpc>
              <a:spcBef>
                <a:spcPts val="500"/>
              </a:spcBef>
              <a:buFont typeface="Arial" panose="020B0604020202020204" pitchFamily="34" charset="0"/>
              <a:buNone/>
              <a:defRPr sz="1800" b="0" i="0" kern="1200">
                <a:solidFill>
                  <a:srgbClr val="1D1D28"/>
                </a:solidFill>
                <a:latin typeface="Karla" pitchFamily="2" charset="0"/>
                <a:ea typeface="Karla" pitchFamily="2" charset="0"/>
                <a:cs typeface="Verdana" panose="020B0604030504040204" pitchFamily="34" charset="0"/>
              </a:defRPr>
            </a:lvl3pPr>
            <a:lvl4pPr marL="13716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4pPr>
            <a:lvl5pPr marL="18288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Affordable Single Family Home Development</a:t>
            </a:r>
          </a:p>
        </p:txBody>
      </p:sp>
    </p:spTree>
    <p:extLst>
      <p:ext uri="{BB962C8B-B14F-4D97-AF65-F5344CB8AC3E}">
        <p14:creationId xmlns:p14="http://schemas.microsoft.com/office/powerpoint/2010/main" val="121734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FEB796-A53E-6FEC-5062-3A0C0185B89F}"/>
              </a:ext>
            </a:extLst>
          </p:cNvPr>
          <p:cNvSpPr>
            <a:spLocks noGrp="1"/>
          </p:cNvSpPr>
          <p:nvPr>
            <p:ph type="title"/>
          </p:nvPr>
        </p:nvSpPr>
        <p:spPr>
          <a:xfrm>
            <a:off x="693681" y="421140"/>
            <a:ext cx="8925732" cy="938719"/>
          </a:xfrm>
        </p:spPr>
        <p:txBody>
          <a:bodyPr/>
          <a:lstStyle/>
          <a:p>
            <a:r>
              <a:rPr lang="en-US" sz="4000"/>
              <a:t>Recommendations</a:t>
            </a:r>
            <a:endParaRPr lang="en-US" dirty="0"/>
          </a:p>
        </p:txBody>
      </p:sp>
      <p:sp>
        <p:nvSpPr>
          <p:cNvPr id="4" name="Subtitle 3">
            <a:extLst>
              <a:ext uri="{FF2B5EF4-FFF2-40B4-BE49-F238E27FC236}">
                <a16:creationId xmlns:a16="http://schemas.microsoft.com/office/drawing/2014/main" id="{ABC37201-695B-3B51-13B6-5F4625631C9F}"/>
              </a:ext>
            </a:extLst>
          </p:cNvPr>
          <p:cNvSpPr txBox="1">
            <a:spLocks/>
          </p:cNvSpPr>
          <p:nvPr/>
        </p:nvSpPr>
        <p:spPr>
          <a:xfrm>
            <a:off x="693681" y="1268697"/>
            <a:ext cx="7706040" cy="449452"/>
          </a:xfrm>
          <a:prstGeom prst="rect">
            <a:avLst/>
          </a:prstGeom>
        </p:spPr>
        <p:txBody>
          <a:bodyPr vert="horz" lIns="91440" tIns="45721" rIns="91440" bIns="45721" rtlCol="0" anchor="ctr">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0" i="0" kern="1200" spc="100" baseline="0">
                <a:solidFill>
                  <a:srgbClr val="F14B22"/>
                </a:solidFill>
                <a:latin typeface="Karla" pitchFamily="2" charset="0"/>
                <a:ea typeface="Karla" pitchFamily="2" charset="0"/>
                <a:cs typeface="Verdana" panose="020B0604030504040204" pitchFamily="34" charset="0"/>
              </a:defRPr>
            </a:lvl1pPr>
            <a:lvl2pPr marL="457200" indent="0" algn="ctr" defTabSz="914400" rtl="0" eaLnBrk="1" latinLnBrk="0" hangingPunct="1">
              <a:lnSpc>
                <a:spcPct val="120000"/>
              </a:lnSpc>
              <a:spcBef>
                <a:spcPts val="500"/>
              </a:spcBef>
              <a:buFont typeface="Arial" panose="020B0604020202020204" pitchFamily="34" charset="0"/>
              <a:buNone/>
              <a:defRPr sz="2000" b="0" i="0" kern="1200">
                <a:solidFill>
                  <a:srgbClr val="1D1D28"/>
                </a:solidFill>
                <a:latin typeface="Karla" pitchFamily="2" charset="0"/>
                <a:ea typeface="Karla" pitchFamily="2" charset="0"/>
                <a:cs typeface="Verdana" panose="020B0604030504040204" pitchFamily="34" charset="0"/>
              </a:defRPr>
            </a:lvl2pPr>
            <a:lvl3pPr marL="914400" indent="0" algn="ctr" defTabSz="914400" rtl="0" eaLnBrk="1" latinLnBrk="0" hangingPunct="1">
              <a:lnSpc>
                <a:spcPct val="120000"/>
              </a:lnSpc>
              <a:spcBef>
                <a:spcPts val="500"/>
              </a:spcBef>
              <a:buFont typeface="Arial" panose="020B0604020202020204" pitchFamily="34" charset="0"/>
              <a:buNone/>
              <a:defRPr sz="1800" b="0" i="0" kern="1200">
                <a:solidFill>
                  <a:srgbClr val="1D1D28"/>
                </a:solidFill>
                <a:latin typeface="Karla" pitchFamily="2" charset="0"/>
                <a:ea typeface="Karla" pitchFamily="2" charset="0"/>
                <a:cs typeface="Verdana" panose="020B0604030504040204" pitchFamily="34" charset="0"/>
              </a:defRPr>
            </a:lvl3pPr>
            <a:lvl4pPr marL="13716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4pPr>
            <a:lvl5pPr marL="18288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Low-Income Homeowners and Buyers</a:t>
            </a:r>
          </a:p>
        </p:txBody>
      </p:sp>
      <p:sp>
        <p:nvSpPr>
          <p:cNvPr id="7" name="TextBox 6">
            <a:extLst>
              <a:ext uri="{FF2B5EF4-FFF2-40B4-BE49-F238E27FC236}">
                <a16:creationId xmlns:a16="http://schemas.microsoft.com/office/drawing/2014/main" id="{79EA46C0-3255-C55E-85B7-FF767BC5DCB5}"/>
              </a:ext>
            </a:extLst>
          </p:cNvPr>
          <p:cNvSpPr txBox="1"/>
          <p:nvPr/>
        </p:nvSpPr>
        <p:spPr>
          <a:xfrm>
            <a:off x="556054" y="1901096"/>
            <a:ext cx="10755215" cy="2469650"/>
          </a:xfrm>
          <a:prstGeom prst="rect">
            <a:avLst/>
          </a:prstGeom>
          <a:noFill/>
        </p:spPr>
        <p:txBody>
          <a:bodyPr wrap="square">
            <a:spAutoFit/>
          </a:bodyPr>
          <a:lstStyle/>
          <a:p>
            <a:pPr marL="342900" marR="0" indent="-342900">
              <a:lnSpc>
                <a:spcPct val="115000"/>
              </a:lnSpc>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Create targeted homeowner/buyer assistance programs:</a:t>
            </a:r>
          </a:p>
          <a:p>
            <a:pPr marL="800100" lvl="1" indent="-342900">
              <a:lnSpc>
                <a:spcPct val="115000"/>
              </a:lnSpc>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Mortgage and/or down-payment assistance for eligible homebuyers</a:t>
            </a:r>
          </a:p>
          <a:p>
            <a:pPr marL="800100" lvl="1" indent="-342900">
              <a:lnSpc>
                <a:spcPct val="115000"/>
              </a:lnSpc>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Home repair/rehabilitation program for eligible</a:t>
            </a:r>
          </a:p>
          <a:p>
            <a:pPr marL="800100" lvl="1" indent="-342900">
              <a:lnSpc>
                <a:spcPct val="115000"/>
              </a:lnSpc>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Fill gaps that USDA loans cannot fill and work with a partner that can help with clearing title and income reviews, if applicable</a:t>
            </a:r>
          </a:p>
          <a:p>
            <a:pPr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7573CFC8-9E13-47AC-B01E-9967A518FF40}"/>
              </a:ext>
            </a:extLst>
          </p:cNvPr>
          <p:cNvGraphicFramePr/>
          <p:nvPr>
            <p:extLst>
              <p:ext uri="{D42A27DB-BD31-4B8C-83A1-F6EECF244321}">
                <p14:modId xmlns:p14="http://schemas.microsoft.com/office/powerpoint/2010/main" val="71545386"/>
              </p:ext>
            </p:extLst>
          </p:nvPr>
        </p:nvGraphicFramePr>
        <p:xfrm>
          <a:off x="827008" y="5581934"/>
          <a:ext cx="7302618" cy="1013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6420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FEB796-A53E-6FEC-5062-3A0C0185B89F}"/>
              </a:ext>
            </a:extLst>
          </p:cNvPr>
          <p:cNvSpPr>
            <a:spLocks noGrp="1"/>
          </p:cNvSpPr>
          <p:nvPr>
            <p:ph type="title"/>
          </p:nvPr>
        </p:nvSpPr>
        <p:spPr>
          <a:xfrm>
            <a:off x="693681" y="421140"/>
            <a:ext cx="8925732" cy="938719"/>
          </a:xfrm>
        </p:spPr>
        <p:txBody>
          <a:bodyPr>
            <a:normAutofit/>
          </a:bodyPr>
          <a:lstStyle/>
          <a:p>
            <a:r>
              <a:rPr lang="en-US" sz="4000"/>
              <a:t>Recommendations</a:t>
            </a:r>
          </a:p>
        </p:txBody>
      </p:sp>
      <p:sp>
        <p:nvSpPr>
          <p:cNvPr id="4" name="Subtitle 3">
            <a:extLst>
              <a:ext uri="{FF2B5EF4-FFF2-40B4-BE49-F238E27FC236}">
                <a16:creationId xmlns:a16="http://schemas.microsoft.com/office/drawing/2014/main" id="{ABC37201-695B-3B51-13B6-5F4625631C9F}"/>
              </a:ext>
            </a:extLst>
          </p:cNvPr>
          <p:cNvSpPr txBox="1">
            <a:spLocks/>
          </p:cNvSpPr>
          <p:nvPr/>
        </p:nvSpPr>
        <p:spPr>
          <a:xfrm>
            <a:off x="693681" y="1359859"/>
            <a:ext cx="7706040" cy="449452"/>
          </a:xfrm>
          <a:prstGeom prst="rect">
            <a:avLst/>
          </a:prstGeom>
        </p:spPr>
        <p:txBody>
          <a:bodyPr vert="horz" lIns="91440" tIns="45721" rIns="91440" bIns="45721" rtlCol="0" anchor="ctr">
            <a:normAutofit fontScale="85000"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0" i="0" kern="1200" spc="100" baseline="0">
                <a:solidFill>
                  <a:srgbClr val="F14B22"/>
                </a:solidFill>
                <a:latin typeface="Karla" pitchFamily="2" charset="0"/>
                <a:ea typeface="Karla" pitchFamily="2" charset="0"/>
                <a:cs typeface="Verdana" panose="020B0604030504040204" pitchFamily="34" charset="0"/>
              </a:defRPr>
            </a:lvl1pPr>
            <a:lvl2pPr marL="457200" indent="0" algn="ctr" defTabSz="914400" rtl="0" eaLnBrk="1" latinLnBrk="0" hangingPunct="1">
              <a:lnSpc>
                <a:spcPct val="120000"/>
              </a:lnSpc>
              <a:spcBef>
                <a:spcPts val="500"/>
              </a:spcBef>
              <a:buFont typeface="Arial" panose="020B0604020202020204" pitchFamily="34" charset="0"/>
              <a:buNone/>
              <a:defRPr sz="2000" b="0" i="0" kern="1200">
                <a:solidFill>
                  <a:srgbClr val="1D1D28"/>
                </a:solidFill>
                <a:latin typeface="Karla" pitchFamily="2" charset="0"/>
                <a:ea typeface="Karla" pitchFamily="2" charset="0"/>
                <a:cs typeface="Verdana" panose="020B0604030504040204" pitchFamily="34" charset="0"/>
              </a:defRPr>
            </a:lvl2pPr>
            <a:lvl3pPr marL="914400" indent="0" algn="ctr" defTabSz="914400" rtl="0" eaLnBrk="1" latinLnBrk="0" hangingPunct="1">
              <a:lnSpc>
                <a:spcPct val="120000"/>
              </a:lnSpc>
              <a:spcBef>
                <a:spcPts val="500"/>
              </a:spcBef>
              <a:buFont typeface="Arial" panose="020B0604020202020204" pitchFamily="34" charset="0"/>
              <a:buNone/>
              <a:defRPr sz="1800" b="0" i="0" kern="1200">
                <a:solidFill>
                  <a:srgbClr val="1D1D28"/>
                </a:solidFill>
                <a:latin typeface="Karla" pitchFamily="2" charset="0"/>
                <a:ea typeface="Karla" pitchFamily="2" charset="0"/>
                <a:cs typeface="Verdana" panose="020B0604030504040204" pitchFamily="34" charset="0"/>
              </a:defRPr>
            </a:lvl3pPr>
            <a:lvl4pPr marL="13716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4pPr>
            <a:lvl5pPr marL="18288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Neighborhood Revitalization and Stabilization Strategies</a:t>
            </a:r>
          </a:p>
        </p:txBody>
      </p:sp>
      <p:sp>
        <p:nvSpPr>
          <p:cNvPr id="7" name="TextBox 6">
            <a:extLst>
              <a:ext uri="{FF2B5EF4-FFF2-40B4-BE49-F238E27FC236}">
                <a16:creationId xmlns:a16="http://schemas.microsoft.com/office/drawing/2014/main" id="{79EA46C0-3255-C55E-85B7-FF767BC5DCB5}"/>
              </a:ext>
            </a:extLst>
          </p:cNvPr>
          <p:cNvSpPr txBox="1"/>
          <p:nvPr/>
        </p:nvSpPr>
        <p:spPr>
          <a:xfrm>
            <a:off x="693681" y="1962060"/>
            <a:ext cx="10755215" cy="2933880"/>
          </a:xfrm>
          <a:prstGeom prst="rect">
            <a:avLst/>
          </a:prstGeom>
          <a:noFill/>
        </p:spPr>
        <p:txBody>
          <a:bodyPr wrap="square">
            <a:spAutoFit/>
          </a:bodyPr>
          <a:lstStyle/>
          <a:p>
            <a:pPr marL="285750" marR="0" lvl="0" indent="-285750">
              <a:lnSpc>
                <a:spcPct val="115000"/>
              </a:lnSpc>
              <a:spcAft>
                <a:spcPts val="600"/>
              </a:spcAft>
              <a:buFont typeface="Arial" panose="020B0604020202020204" pitchFamily="34" charset="0"/>
              <a:buChar char="•"/>
            </a:pPr>
            <a:r>
              <a:rPr lang="en-US" sz="2000">
                <a:effectLst/>
                <a:latin typeface="Calibri" panose="020F0502020204030204" pitchFamily="34" charset="0"/>
                <a:ea typeface="Calibri" panose="020F0502020204030204" pitchFamily="34" charset="0"/>
                <a:cs typeface="Calibri" panose="020F0502020204030204" pitchFamily="34" charset="0"/>
              </a:rPr>
              <a:t>Develop public campaign to promote infill development in Enhancement Areas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15000"/>
              </a:lnSpc>
              <a:spcAft>
                <a:spcPts val="600"/>
              </a:spcAft>
              <a:buFont typeface="Arial" panose="020B0604020202020204" pitchFamily="34" charset="0"/>
              <a:buChar char="•"/>
            </a:pPr>
            <a:r>
              <a:rPr lang="en-US" sz="2000">
                <a:effectLst/>
                <a:latin typeface="Calibri" panose="020F0502020204030204" pitchFamily="34" charset="0"/>
                <a:ea typeface="Calibri" panose="020F0502020204030204" pitchFamily="34" charset="0"/>
                <a:cs typeface="Calibri" panose="020F0502020204030204" pitchFamily="34" charset="0"/>
              </a:rPr>
              <a:t>Pursue housing and community development grants or forgivable loan programs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15000"/>
              </a:lnSpc>
              <a:spcAft>
                <a:spcPts val="600"/>
              </a:spcAft>
              <a:buFont typeface="Arial" panose="020B0604020202020204" pitchFamily="34" charset="0"/>
              <a:buChar char="•"/>
            </a:pPr>
            <a:r>
              <a:rPr lang="en-US" sz="2000">
                <a:effectLst/>
                <a:latin typeface="Calibri" panose="020F0502020204030204" pitchFamily="34" charset="0"/>
                <a:ea typeface="Calibri" panose="020F0502020204030204" pitchFamily="34" charset="0"/>
                <a:cs typeface="Calibri" panose="020F0502020204030204" pitchFamily="34" charset="0"/>
              </a:rPr>
              <a:t>Establish a Lot Next Door Program (LND)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15000"/>
              </a:lnSpc>
              <a:spcAft>
                <a:spcPts val="600"/>
              </a:spcAft>
              <a:buFont typeface="Arial" panose="020B0604020202020204" pitchFamily="34" charset="0"/>
              <a:buChar char="•"/>
            </a:pPr>
            <a:r>
              <a:rPr lang="en-US" sz="2000">
                <a:effectLst/>
                <a:latin typeface="Calibri" panose="020F0502020204030204" pitchFamily="34" charset="0"/>
                <a:ea typeface="Calibri" panose="020F0502020204030204" pitchFamily="34" charset="0"/>
                <a:cs typeface="Calibri" panose="020F0502020204030204" pitchFamily="34" charset="0"/>
              </a:rPr>
              <a:t>Establish a land bank to acquire and manage vacant properties for maintenance and re-use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15000"/>
              </a:lnSpc>
              <a:spcAft>
                <a:spcPts val="600"/>
              </a:spcAft>
              <a:buFont typeface="Arial" panose="020B0604020202020204" pitchFamily="34" charset="0"/>
              <a:buChar char="•"/>
            </a:pPr>
            <a:r>
              <a:rPr lang="en-US" sz="2000">
                <a:effectLst/>
                <a:latin typeface="Calibri" panose="020F0502020204030204" pitchFamily="34" charset="0"/>
                <a:ea typeface="Calibri" panose="020F0502020204030204" pitchFamily="34" charset="0"/>
                <a:cs typeface="Calibri" panose="020F0502020204030204" pitchFamily="34" charset="0"/>
              </a:rPr>
              <a:t>Establish a program to address abandoned vehicles and illegal dumping </a:t>
            </a:r>
            <a:r>
              <a:rPr lang="en-US" sz="200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15000"/>
              </a:lnSpc>
              <a:spcAft>
                <a:spcPts val="600"/>
              </a:spcAft>
              <a:buFont typeface="Arial" panose="020B0604020202020204" pitchFamily="34" charset="0"/>
              <a:buChar char="•"/>
            </a:pPr>
            <a:r>
              <a:rPr lang="en-US" sz="2000">
                <a:effectLst/>
                <a:latin typeface="Calibri" panose="020F0502020204030204" pitchFamily="34" charset="0"/>
                <a:ea typeface="Calibri" panose="020F0502020204030204" pitchFamily="34" charset="0"/>
                <a:cs typeface="Calibri" panose="020F0502020204030204" pitchFamily="34" charset="0"/>
              </a:rPr>
              <a:t>Establish a green infrastructure (GI) program to fund and/or finance rain gardens and low-maintenance landscapes in flood-prone areas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7665F3D9-ED6C-4D48-A2D1-16BEF54EADA9}"/>
              </a:ext>
            </a:extLst>
          </p:cNvPr>
          <p:cNvGraphicFramePr/>
          <p:nvPr>
            <p:extLst>
              <p:ext uri="{D42A27DB-BD31-4B8C-83A1-F6EECF244321}">
                <p14:modId xmlns:p14="http://schemas.microsoft.com/office/powerpoint/2010/main" val="71545386"/>
              </p:ext>
            </p:extLst>
          </p:nvPr>
        </p:nvGraphicFramePr>
        <p:xfrm>
          <a:off x="827008" y="5581934"/>
          <a:ext cx="7302618" cy="1013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728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FEB796-A53E-6FEC-5062-3A0C0185B89F}"/>
              </a:ext>
            </a:extLst>
          </p:cNvPr>
          <p:cNvSpPr>
            <a:spLocks noGrp="1"/>
          </p:cNvSpPr>
          <p:nvPr>
            <p:ph type="title"/>
          </p:nvPr>
        </p:nvSpPr>
        <p:spPr>
          <a:xfrm>
            <a:off x="693681" y="421140"/>
            <a:ext cx="8925732" cy="938719"/>
          </a:xfrm>
        </p:spPr>
        <p:txBody>
          <a:bodyPr/>
          <a:lstStyle/>
          <a:p>
            <a:r>
              <a:rPr lang="en-US" dirty="0"/>
              <a:t>Next Steps</a:t>
            </a:r>
          </a:p>
        </p:txBody>
      </p:sp>
      <p:sp>
        <p:nvSpPr>
          <p:cNvPr id="7" name="TextBox 6">
            <a:extLst>
              <a:ext uri="{FF2B5EF4-FFF2-40B4-BE49-F238E27FC236}">
                <a16:creationId xmlns:a16="http://schemas.microsoft.com/office/drawing/2014/main" id="{79EA46C0-3255-C55E-85B7-FF767BC5DCB5}"/>
              </a:ext>
            </a:extLst>
          </p:cNvPr>
          <p:cNvSpPr txBox="1"/>
          <p:nvPr/>
        </p:nvSpPr>
        <p:spPr>
          <a:xfrm>
            <a:off x="556054" y="1901096"/>
            <a:ext cx="10755215" cy="3577646"/>
          </a:xfrm>
          <a:prstGeom prst="rect">
            <a:avLst/>
          </a:prstGeom>
          <a:noFill/>
        </p:spPr>
        <p:txBody>
          <a:bodyPr wrap="square">
            <a:spAutoFit/>
          </a:bodyPr>
          <a:lstStyle/>
          <a:p>
            <a:pPr marL="285750" marR="0" lvl="0" indent="-285750">
              <a:lnSpc>
                <a:spcPct val="115000"/>
              </a:lnSpc>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Designate a City leader-champion for housing and blight remediation</a:t>
            </a:r>
          </a:p>
          <a:p>
            <a:pPr marL="285750" marR="0" lvl="0" indent="-285750">
              <a:lnSpc>
                <a:spcPct val="115000"/>
              </a:lnSpc>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5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Hire a city planner and/or a Community Development Director</a:t>
            </a:r>
          </a:p>
          <a:p>
            <a:pPr marL="285750" marR="0" lvl="0" indent="-285750">
              <a:lnSpc>
                <a:spcPct val="115000"/>
              </a:lnSpc>
              <a:spcBef>
                <a:spcPts val="0"/>
              </a:spcBef>
              <a:spcAft>
                <a:spcPts val="0"/>
              </a:spcAft>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Expand and empower the Housing Advisory Committee to work with the City on: </a:t>
            </a:r>
          </a:p>
          <a:p>
            <a:pPr marL="742950" lvl="1" indent="-285750">
              <a:lnSpc>
                <a:spcPct val="115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community engagement</a:t>
            </a:r>
          </a:p>
          <a:p>
            <a:pPr marL="742950" lvl="1" indent="-285750">
              <a:lnSpc>
                <a:spcPct val="115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an action plan to prioritize housing related policies and programs</a:t>
            </a:r>
          </a:p>
          <a:p>
            <a:pPr marL="742950" lvl="1" indent="-285750">
              <a:lnSpc>
                <a:spcPct val="115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fair housing access</a:t>
            </a:r>
          </a:p>
          <a:p>
            <a:pPr marL="285750" marR="0" lvl="0" indent="-285750">
              <a:lnSpc>
                <a:spcPct val="115000"/>
              </a:lnSpc>
              <a:spcBef>
                <a:spcPts val="0"/>
              </a:spcBef>
              <a:spcAft>
                <a:spcPts val="0"/>
              </a:spcAft>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nSpc>
                <a:spcPct val="115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B2D883F4-FC01-45A6-8DB2-681E12F9A171}"/>
              </a:ext>
            </a:extLst>
          </p:cNvPr>
          <p:cNvGraphicFramePr/>
          <p:nvPr>
            <p:extLst>
              <p:ext uri="{D42A27DB-BD31-4B8C-83A1-F6EECF244321}">
                <p14:modId xmlns:p14="http://schemas.microsoft.com/office/powerpoint/2010/main" val="71545386"/>
              </p:ext>
            </p:extLst>
          </p:nvPr>
        </p:nvGraphicFramePr>
        <p:xfrm>
          <a:off x="827008" y="5581934"/>
          <a:ext cx="7302618" cy="1013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775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B88A6-FB5F-446B-A7EC-21F708B87484}"/>
              </a:ext>
            </a:extLst>
          </p:cNvPr>
          <p:cNvSpPr>
            <a:spLocks noGrp="1"/>
          </p:cNvSpPr>
          <p:nvPr>
            <p:ph type="ctrTitle"/>
          </p:nvPr>
        </p:nvSpPr>
        <p:spPr>
          <a:xfrm>
            <a:off x="1307340" y="1546304"/>
            <a:ext cx="10141710" cy="1994474"/>
          </a:xfrm>
        </p:spPr>
        <p:txBody>
          <a:bodyPr/>
          <a:lstStyle/>
          <a:p>
            <a:r>
              <a:rPr lang="en-US" sz="5401"/>
              <a:t>Comments and Questions</a:t>
            </a:r>
          </a:p>
        </p:txBody>
      </p:sp>
      <p:sp>
        <p:nvSpPr>
          <p:cNvPr id="3" name="Subtitle 2">
            <a:extLst>
              <a:ext uri="{FF2B5EF4-FFF2-40B4-BE49-F238E27FC236}">
                <a16:creationId xmlns:a16="http://schemas.microsoft.com/office/drawing/2014/main" id="{7EDDFDDF-16DD-4E43-A986-F7E107A4BAA4}"/>
              </a:ext>
            </a:extLst>
          </p:cNvPr>
          <p:cNvSpPr>
            <a:spLocks noGrp="1"/>
          </p:cNvSpPr>
          <p:nvPr>
            <p:ph type="subTitle" idx="1"/>
          </p:nvPr>
        </p:nvSpPr>
        <p:spPr>
          <a:xfrm>
            <a:off x="1307340" y="3540778"/>
            <a:ext cx="5725638" cy="913691"/>
          </a:xfrm>
        </p:spPr>
        <p:txBody>
          <a:bodyPr/>
          <a:lstStyle/>
          <a:p>
            <a:r>
              <a:rPr lang="en-US"/>
              <a:t>Thank you!</a:t>
            </a:r>
          </a:p>
        </p:txBody>
      </p:sp>
    </p:spTree>
    <p:extLst>
      <p:ext uri="{BB962C8B-B14F-4D97-AF65-F5344CB8AC3E}">
        <p14:creationId xmlns:p14="http://schemas.microsoft.com/office/powerpoint/2010/main" val="2604305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149A28A7-AF6B-477E-BC4B-4D858F773B4E}"/>
              </a:ext>
            </a:extLst>
          </p:cNvPr>
          <p:cNvCxnSpPr>
            <a:cxnSpLocks/>
          </p:cNvCxnSpPr>
          <p:nvPr/>
        </p:nvCxnSpPr>
        <p:spPr>
          <a:xfrm flipV="1">
            <a:off x="10099327" y="3782245"/>
            <a:ext cx="1882165" cy="334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0D0DA2D-0B52-49BC-88AA-5B73329ABAD2}"/>
              </a:ext>
            </a:extLst>
          </p:cNvPr>
          <p:cNvCxnSpPr>
            <a:cxnSpLocks/>
            <a:endCxn id="46" idx="2"/>
          </p:cNvCxnSpPr>
          <p:nvPr/>
        </p:nvCxnSpPr>
        <p:spPr>
          <a:xfrm flipV="1">
            <a:off x="220217" y="3779538"/>
            <a:ext cx="8413165" cy="558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9C11CE-DEED-452D-B832-87E555DDEF18}"/>
              </a:ext>
            </a:extLst>
          </p:cNvPr>
          <p:cNvCxnSpPr>
            <a:cxnSpLocks/>
            <a:stCxn id="46" idx="2"/>
          </p:cNvCxnSpPr>
          <p:nvPr/>
        </p:nvCxnSpPr>
        <p:spPr>
          <a:xfrm flipV="1">
            <a:off x="8633382" y="3779205"/>
            <a:ext cx="1547482" cy="333"/>
          </a:xfrm>
          <a:prstGeom prst="line">
            <a:avLst/>
          </a:prstGeom>
          <a:ln w="38100" cap="flat" cmpd="sng" algn="ctr">
            <a:solidFill>
              <a:schemeClr val="accent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itle 1">
            <a:extLst>
              <a:ext uri="{FF2B5EF4-FFF2-40B4-BE49-F238E27FC236}">
                <a16:creationId xmlns:a16="http://schemas.microsoft.com/office/drawing/2014/main" id="{47866A80-FC96-4C23-A719-A30590ED7350}"/>
              </a:ext>
            </a:extLst>
          </p:cNvPr>
          <p:cNvSpPr>
            <a:spLocks noGrp="1"/>
          </p:cNvSpPr>
          <p:nvPr>
            <p:ph type="title"/>
          </p:nvPr>
        </p:nvSpPr>
        <p:spPr>
          <a:xfrm>
            <a:off x="272538" y="654674"/>
            <a:ext cx="11646923" cy="833481"/>
          </a:xfrm>
        </p:spPr>
        <p:txBody>
          <a:bodyPr>
            <a:normAutofit fontScale="90000"/>
          </a:bodyPr>
          <a:lstStyle/>
          <a:p>
            <a:r>
              <a:rPr lang="en-US"/>
              <a:t>Housing Growth Study Timeline (updated)</a:t>
            </a:r>
          </a:p>
        </p:txBody>
      </p:sp>
      <p:sp>
        <p:nvSpPr>
          <p:cNvPr id="3" name="Content Placeholder 2">
            <a:extLst>
              <a:ext uri="{FF2B5EF4-FFF2-40B4-BE49-F238E27FC236}">
                <a16:creationId xmlns:a16="http://schemas.microsoft.com/office/drawing/2014/main" id="{E82A872B-3E7F-4345-838E-91A3724AB17A}"/>
              </a:ext>
            </a:extLst>
          </p:cNvPr>
          <p:cNvSpPr>
            <a:spLocks noGrp="1"/>
          </p:cNvSpPr>
          <p:nvPr>
            <p:ph idx="1"/>
          </p:nvPr>
        </p:nvSpPr>
        <p:spPr>
          <a:xfrm>
            <a:off x="329931" y="2240162"/>
            <a:ext cx="2053505" cy="391708"/>
          </a:xfrm>
          <a:ln w="28575">
            <a:solidFill>
              <a:schemeClr val="accent1">
                <a:lumMod val="75000"/>
              </a:schemeClr>
            </a:solidFill>
          </a:ln>
        </p:spPr>
        <p:txBody>
          <a:bodyPr>
            <a:normAutofit/>
          </a:bodyPr>
          <a:lstStyle/>
          <a:p>
            <a:pPr algn="ctr"/>
            <a:r>
              <a:rPr lang="en-US" sz="2000" b="1"/>
              <a:t>Project Kick-off</a:t>
            </a:r>
            <a:endParaRPr lang="en-US" sz="2000"/>
          </a:p>
        </p:txBody>
      </p:sp>
      <p:sp>
        <p:nvSpPr>
          <p:cNvPr id="9" name="Content Placeholder 4">
            <a:extLst>
              <a:ext uri="{FF2B5EF4-FFF2-40B4-BE49-F238E27FC236}">
                <a16:creationId xmlns:a16="http://schemas.microsoft.com/office/drawing/2014/main" id="{410EE61F-FB3D-440A-85CF-61C957373CF7}"/>
              </a:ext>
            </a:extLst>
          </p:cNvPr>
          <p:cNvSpPr txBox="1">
            <a:spLocks/>
          </p:cNvSpPr>
          <p:nvPr/>
        </p:nvSpPr>
        <p:spPr>
          <a:xfrm>
            <a:off x="4676830" y="1762623"/>
            <a:ext cx="2053501" cy="960856"/>
          </a:xfrm>
          <a:prstGeom prst="rect">
            <a:avLst/>
          </a:prstGeom>
          <a:ln w="28575">
            <a:solidFill>
              <a:schemeClr val="accent1">
                <a:lumMod val="75000"/>
              </a:schemeClr>
            </a:solidFill>
          </a:ln>
        </p:spPr>
        <p:txBody>
          <a:bodyPr vert="horz" lIns="91440" tIns="45721" rIns="91440" bIns="45721" rtlCol="0">
            <a:normAutofit fontScale="92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2400" b="0" i="0" kern="1200">
                <a:solidFill>
                  <a:srgbClr val="F14B22"/>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bg1"/>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a:t>Element 1 Report and Presentation</a:t>
            </a:r>
          </a:p>
        </p:txBody>
      </p:sp>
      <p:sp>
        <p:nvSpPr>
          <p:cNvPr id="11" name="Content Placeholder 4">
            <a:extLst>
              <a:ext uri="{FF2B5EF4-FFF2-40B4-BE49-F238E27FC236}">
                <a16:creationId xmlns:a16="http://schemas.microsoft.com/office/drawing/2014/main" id="{90F27298-868B-4020-9AA1-29FD2EF9141F}"/>
              </a:ext>
            </a:extLst>
          </p:cNvPr>
          <p:cNvSpPr txBox="1">
            <a:spLocks/>
          </p:cNvSpPr>
          <p:nvPr/>
        </p:nvSpPr>
        <p:spPr>
          <a:xfrm>
            <a:off x="6319388" y="4956740"/>
            <a:ext cx="1601083" cy="438959"/>
          </a:xfrm>
          <a:prstGeom prst="rect">
            <a:avLst/>
          </a:prstGeom>
          <a:ln w="28575">
            <a:solidFill>
              <a:schemeClr val="accent1">
                <a:lumMod val="75000"/>
              </a:schemeClr>
            </a:solidFill>
          </a:ln>
        </p:spPr>
        <p:txBody>
          <a:bodyPr vert="horz" lIns="91440" tIns="45721" rIns="91440" bIns="45721"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b="0" i="0" kern="1200">
                <a:solidFill>
                  <a:srgbClr val="F14B22"/>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bg1"/>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a:t>Element 2</a:t>
            </a:r>
            <a:endParaRPr lang="en-US" sz="2000"/>
          </a:p>
        </p:txBody>
      </p:sp>
      <p:sp>
        <p:nvSpPr>
          <p:cNvPr id="12" name="Oval 11">
            <a:extLst>
              <a:ext uri="{FF2B5EF4-FFF2-40B4-BE49-F238E27FC236}">
                <a16:creationId xmlns:a16="http://schemas.microsoft.com/office/drawing/2014/main" id="{251ADCE5-F1FB-4C59-8CE0-B75CC800293E}"/>
              </a:ext>
            </a:extLst>
          </p:cNvPr>
          <p:cNvSpPr/>
          <p:nvPr/>
        </p:nvSpPr>
        <p:spPr>
          <a:xfrm>
            <a:off x="670032" y="3653447"/>
            <a:ext cx="262402" cy="2696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cxnSp>
        <p:nvCxnSpPr>
          <p:cNvPr id="16" name="Straight Connector 15">
            <a:extLst>
              <a:ext uri="{FF2B5EF4-FFF2-40B4-BE49-F238E27FC236}">
                <a16:creationId xmlns:a16="http://schemas.microsoft.com/office/drawing/2014/main" id="{D9F914D8-8EE7-4352-90FE-96E448FD9C58}"/>
              </a:ext>
            </a:extLst>
          </p:cNvPr>
          <p:cNvCxnSpPr>
            <a:cxnSpLocks/>
          </p:cNvCxnSpPr>
          <p:nvPr/>
        </p:nvCxnSpPr>
        <p:spPr>
          <a:xfrm flipV="1">
            <a:off x="329931" y="2658792"/>
            <a:ext cx="0" cy="1074970"/>
          </a:xfrm>
          <a:prstGeom prst="line">
            <a:avLst/>
          </a:prstGeom>
          <a:ln w="127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2175AB50-FFFC-4FA0-8901-AF8023E16675}"/>
              </a:ext>
            </a:extLst>
          </p:cNvPr>
          <p:cNvSpPr txBox="1">
            <a:spLocks/>
          </p:cNvSpPr>
          <p:nvPr/>
        </p:nvSpPr>
        <p:spPr>
          <a:xfrm>
            <a:off x="549143" y="3322207"/>
            <a:ext cx="2053505" cy="598226"/>
          </a:xfrm>
          <a:prstGeom prst="rect">
            <a:avLst/>
          </a:prstGeom>
          <a:ln>
            <a:noFill/>
          </a:ln>
        </p:spPr>
        <p:txBody>
          <a:bodyPr vert="horz" lIns="91440" tIns="45721" rIns="91440" bIns="45721"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b="0" i="0" kern="1200">
                <a:solidFill>
                  <a:srgbClr val="F14B22"/>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bg1"/>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a:solidFill>
                  <a:schemeClr val="accent1">
                    <a:lumMod val="75000"/>
                  </a:schemeClr>
                </a:solidFill>
              </a:rPr>
              <a:t>May</a:t>
            </a:r>
          </a:p>
        </p:txBody>
      </p:sp>
      <p:sp>
        <p:nvSpPr>
          <p:cNvPr id="32" name="Oval 31">
            <a:extLst>
              <a:ext uri="{FF2B5EF4-FFF2-40B4-BE49-F238E27FC236}">
                <a16:creationId xmlns:a16="http://schemas.microsoft.com/office/drawing/2014/main" id="{A2AA9496-2C68-4470-A3F4-27A66AB60AA4}"/>
              </a:ext>
            </a:extLst>
          </p:cNvPr>
          <p:cNvSpPr/>
          <p:nvPr/>
        </p:nvSpPr>
        <p:spPr>
          <a:xfrm>
            <a:off x="2848226" y="3646189"/>
            <a:ext cx="262402" cy="2696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4" name="Oval 33">
            <a:extLst>
              <a:ext uri="{FF2B5EF4-FFF2-40B4-BE49-F238E27FC236}">
                <a16:creationId xmlns:a16="http://schemas.microsoft.com/office/drawing/2014/main" id="{CFFB3F54-C187-493A-B25D-A4B2FFC0BAB1}"/>
              </a:ext>
            </a:extLst>
          </p:cNvPr>
          <p:cNvSpPr/>
          <p:nvPr/>
        </p:nvSpPr>
        <p:spPr>
          <a:xfrm>
            <a:off x="4450749" y="3644358"/>
            <a:ext cx="262402" cy="2696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5" name="Content Placeholder 2">
            <a:extLst>
              <a:ext uri="{FF2B5EF4-FFF2-40B4-BE49-F238E27FC236}">
                <a16:creationId xmlns:a16="http://schemas.microsoft.com/office/drawing/2014/main" id="{E9F829AC-D2BA-47E6-A37C-DC66DFFE8E83}"/>
              </a:ext>
            </a:extLst>
          </p:cNvPr>
          <p:cNvSpPr txBox="1">
            <a:spLocks/>
          </p:cNvSpPr>
          <p:nvPr/>
        </p:nvSpPr>
        <p:spPr>
          <a:xfrm>
            <a:off x="2572940" y="3282053"/>
            <a:ext cx="2053505" cy="598226"/>
          </a:xfrm>
          <a:prstGeom prst="rect">
            <a:avLst/>
          </a:prstGeom>
          <a:ln>
            <a:noFill/>
          </a:ln>
        </p:spPr>
        <p:txBody>
          <a:bodyPr vert="horz" lIns="91440" tIns="45721" rIns="91440" bIns="45721"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b="0" i="0" kern="1200">
                <a:solidFill>
                  <a:srgbClr val="F14B22"/>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bg1"/>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a:solidFill>
                  <a:schemeClr val="accent1">
                    <a:lumMod val="75000"/>
                  </a:schemeClr>
                </a:solidFill>
              </a:rPr>
              <a:t>June</a:t>
            </a:r>
          </a:p>
        </p:txBody>
      </p:sp>
      <p:sp>
        <p:nvSpPr>
          <p:cNvPr id="38" name="Content Placeholder 2">
            <a:extLst>
              <a:ext uri="{FF2B5EF4-FFF2-40B4-BE49-F238E27FC236}">
                <a16:creationId xmlns:a16="http://schemas.microsoft.com/office/drawing/2014/main" id="{CE7D9D39-3014-4C5E-BAEE-843B3DF8850C}"/>
              </a:ext>
            </a:extLst>
          </p:cNvPr>
          <p:cNvSpPr txBox="1">
            <a:spLocks/>
          </p:cNvSpPr>
          <p:nvPr/>
        </p:nvSpPr>
        <p:spPr>
          <a:xfrm>
            <a:off x="4307161" y="3302240"/>
            <a:ext cx="2053505" cy="598226"/>
          </a:xfrm>
          <a:prstGeom prst="rect">
            <a:avLst/>
          </a:prstGeom>
          <a:ln>
            <a:noFill/>
          </a:ln>
        </p:spPr>
        <p:txBody>
          <a:bodyPr vert="horz" lIns="91440" tIns="45721" rIns="91440" bIns="45721"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b="0" i="0" kern="1200">
                <a:solidFill>
                  <a:srgbClr val="F14B22"/>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bg1"/>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a:solidFill>
                  <a:schemeClr val="accent1">
                    <a:lumMod val="75000"/>
                  </a:schemeClr>
                </a:solidFill>
              </a:rPr>
              <a:t>July</a:t>
            </a:r>
          </a:p>
        </p:txBody>
      </p:sp>
      <p:sp>
        <p:nvSpPr>
          <p:cNvPr id="40" name="Left Brace 39">
            <a:extLst>
              <a:ext uri="{FF2B5EF4-FFF2-40B4-BE49-F238E27FC236}">
                <a16:creationId xmlns:a16="http://schemas.microsoft.com/office/drawing/2014/main" id="{E5774D96-E8D1-4978-94CE-6FDB26F4222F}"/>
              </a:ext>
            </a:extLst>
          </p:cNvPr>
          <p:cNvSpPr/>
          <p:nvPr/>
        </p:nvSpPr>
        <p:spPr>
          <a:xfrm rot="16200000">
            <a:off x="3083869" y="2423739"/>
            <a:ext cx="598225" cy="3283202"/>
          </a:xfrm>
          <a:prstGeom prst="leftBrace">
            <a:avLst>
              <a:gd name="adj1" fmla="val 8333"/>
              <a:gd name="adj2" fmla="val 50000"/>
            </a:avLst>
          </a:prstGeom>
          <a:noFill/>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1"/>
          </a:p>
        </p:txBody>
      </p:sp>
      <p:sp>
        <p:nvSpPr>
          <p:cNvPr id="42" name="Content Placeholder 4">
            <a:extLst>
              <a:ext uri="{FF2B5EF4-FFF2-40B4-BE49-F238E27FC236}">
                <a16:creationId xmlns:a16="http://schemas.microsoft.com/office/drawing/2014/main" id="{63543495-25B7-435B-9541-D33B6722EF6B}"/>
              </a:ext>
            </a:extLst>
          </p:cNvPr>
          <p:cNvSpPr txBox="1">
            <a:spLocks/>
          </p:cNvSpPr>
          <p:nvPr/>
        </p:nvSpPr>
        <p:spPr>
          <a:xfrm>
            <a:off x="1356683" y="4975693"/>
            <a:ext cx="2197541" cy="840013"/>
          </a:xfrm>
          <a:prstGeom prst="rect">
            <a:avLst/>
          </a:prstGeom>
          <a:ln w="28575">
            <a:solidFill>
              <a:schemeClr val="accent1">
                <a:lumMod val="75000"/>
              </a:schemeClr>
            </a:solidFill>
          </a:ln>
        </p:spPr>
        <p:txBody>
          <a:bodyPr vert="horz" lIns="91440" tIns="45721" rIns="91440" bIns="45721"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b="0" i="0" kern="1200">
                <a:solidFill>
                  <a:srgbClr val="F14B22"/>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bg1"/>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a:t>Data Collection and Analysis</a:t>
            </a:r>
            <a:endParaRPr lang="en-US" sz="2000"/>
          </a:p>
        </p:txBody>
      </p:sp>
      <p:cxnSp>
        <p:nvCxnSpPr>
          <p:cNvPr id="43" name="Straight Connector 42">
            <a:extLst>
              <a:ext uri="{FF2B5EF4-FFF2-40B4-BE49-F238E27FC236}">
                <a16:creationId xmlns:a16="http://schemas.microsoft.com/office/drawing/2014/main" id="{FD26C155-1EC2-4341-B5E9-5A20E8BC6295}"/>
              </a:ext>
            </a:extLst>
          </p:cNvPr>
          <p:cNvCxnSpPr>
            <a:cxnSpLocks/>
            <a:endCxn id="40" idx="1"/>
          </p:cNvCxnSpPr>
          <p:nvPr/>
        </p:nvCxnSpPr>
        <p:spPr>
          <a:xfrm flipH="1" flipV="1">
            <a:off x="3382982" y="4364453"/>
            <a:ext cx="171242" cy="611240"/>
          </a:xfrm>
          <a:prstGeom prst="line">
            <a:avLst/>
          </a:prstGeom>
          <a:ln w="127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Content Placeholder 4">
            <a:extLst>
              <a:ext uri="{FF2B5EF4-FFF2-40B4-BE49-F238E27FC236}">
                <a16:creationId xmlns:a16="http://schemas.microsoft.com/office/drawing/2014/main" id="{F32605A0-6057-43D9-BDF0-368688B7B608}"/>
              </a:ext>
            </a:extLst>
          </p:cNvPr>
          <p:cNvSpPr txBox="1">
            <a:spLocks/>
          </p:cNvSpPr>
          <p:nvPr/>
        </p:nvSpPr>
        <p:spPr>
          <a:xfrm>
            <a:off x="9783118" y="1762623"/>
            <a:ext cx="1967464" cy="960856"/>
          </a:xfrm>
          <a:prstGeom prst="rect">
            <a:avLst/>
          </a:prstGeom>
          <a:ln w="28575">
            <a:solidFill>
              <a:schemeClr val="accent1">
                <a:lumMod val="75000"/>
              </a:schemeClr>
            </a:solidFill>
          </a:ln>
        </p:spPr>
        <p:txBody>
          <a:bodyPr vert="horz" lIns="91440" tIns="45721" rIns="91440" bIns="45721" rtlCol="0">
            <a:normAutofit fontScale="92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2400" b="0" i="0" kern="1200">
                <a:solidFill>
                  <a:srgbClr val="F14B22"/>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bg1"/>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a:t>Final Report and Presentation</a:t>
            </a:r>
          </a:p>
        </p:txBody>
      </p:sp>
      <p:cxnSp>
        <p:nvCxnSpPr>
          <p:cNvPr id="25" name="Straight Connector 24">
            <a:extLst>
              <a:ext uri="{FF2B5EF4-FFF2-40B4-BE49-F238E27FC236}">
                <a16:creationId xmlns:a16="http://schemas.microsoft.com/office/drawing/2014/main" id="{EB822F61-9FF3-4727-AD79-D5EEB4D64594}"/>
              </a:ext>
            </a:extLst>
          </p:cNvPr>
          <p:cNvCxnSpPr>
            <a:cxnSpLocks/>
          </p:cNvCxnSpPr>
          <p:nvPr/>
        </p:nvCxnSpPr>
        <p:spPr>
          <a:xfrm flipH="1" flipV="1">
            <a:off x="11768753" y="2723479"/>
            <a:ext cx="1" cy="1043044"/>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15E7D970-EE66-4E73-91AF-034D6B3562BA}"/>
              </a:ext>
            </a:extLst>
          </p:cNvPr>
          <p:cNvSpPr/>
          <p:nvPr/>
        </p:nvSpPr>
        <p:spPr>
          <a:xfrm>
            <a:off x="10810365" y="3644358"/>
            <a:ext cx="262402" cy="2696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Content Placeholder 2">
            <a:extLst>
              <a:ext uri="{FF2B5EF4-FFF2-40B4-BE49-F238E27FC236}">
                <a16:creationId xmlns:a16="http://schemas.microsoft.com/office/drawing/2014/main" id="{E570A8C3-174D-474A-80E1-55B670F486D4}"/>
              </a:ext>
            </a:extLst>
          </p:cNvPr>
          <p:cNvSpPr txBox="1">
            <a:spLocks/>
          </p:cNvSpPr>
          <p:nvPr/>
        </p:nvSpPr>
        <p:spPr>
          <a:xfrm>
            <a:off x="10495215" y="3309332"/>
            <a:ext cx="2053505" cy="598226"/>
          </a:xfrm>
          <a:prstGeom prst="rect">
            <a:avLst/>
          </a:prstGeom>
          <a:ln>
            <a:noFill/>
          </a:ln>
        </p:spPr>
        <p:txBody>
          <a:bodyPr vert="horz" lIns="91440" tIns="45721" rIns="91440" bIns="45721"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b="0" i="0" kern="1200">
                <a:solidFill>
                  <a:srgbClr val="F14B22"/>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bg1"/>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a:solidFill>
                  <a:schemeClr val="accent1">
                    <a:lumMod val="75000"/>
                  </a:schemeClr>
                </a:solidFill>
              </a:rPr>
              <a:t>January</a:t>
            </a:r>
          </a:p>
        </p:txBody>
      </p:sp>
      <p:sp>
        <p:nvSpPr>
          <p:cNvPr id="31" name="Oval 30">
            <a:extLst>
              <a:ext uri="{FF2B5EF4-FFF2-40B4-BE49-F238E27FC236}">
                <a16:creationId xmlns:a16="http://schemas.microsoft.com/office/drawing/2014/main" id="{D3EAD3F0-35B0-46B5-B319-F4014F3E37D6}"/>
              </a:ext>
            </a:extLst>
          </p:cNvPr>
          <p:cNvSpPr/>
          <p:nvPr/>
        </p:nvSpPr>
        <p:spPr>
          <a:xfrm>
            <a:off x="6097609" y="3650739"/>
            <a:ext cx="262402" cy="2696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3" name="Content Placeholder 2">
            <a:extLst>
              <a:ext uri="{FF2B5EF4-FFF2-40B4-BE49-F238E27FC236}">
                <a16:creationId xmlns:a16="http://schemas.microsoft.com/office/drawing/2014/main" id="{1744F06D-6ED6-41CF-9A15-7F6C91453250}"/>
              </a:ext>
            </a:extLst>
          </p:cNvPr>
          <p:cNvSpPr txBox="1">
            <a:spLocks/>
          </p:cNvSpPr>
          <p:nvPr/>
        </p:nvSpPr>
        <p:spPr>
          <a:xfrm>
            <a:off x="5826779" y="3300685"/>
            <a:ext cx="2053505" cy="598226"/>
          </a:xfrm>
          <a:prstGeom prst="rect">
            <a:avLst/>
          </a:prstGeom>
          <a:ln>
            <a:noFill/>
          </a:ln>
        </p:spPr>
        <p:txBody>
          <a:bodyPr vert="horz" lIns="91440" tIns="45721" rIns="91440" bIns="45721"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b="0" i="0" kern="1200">
                <a:solidFill>
                  <a:srgbClr val="F14B22"/>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bg1"/>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a:solidFill>
                  <a:schemeClr val="accent1">
                    <a:lumMod val="75000"/>
                  </a:schemeClr>
                </a:solidFill>
              </a:rPr>
              <a:t>August</a:t>
            </a:r>
          </a:p>
        </p:txBody>
      </p:sp>
      <p:sp>
        <p:nvSpPr>
          <p:cNvPr id="39" name="Content Placeholder 2">
            <a:extLst>
              <a:ext uri="{FF2B5EF4-FFF2-40B4-BE49-F238E27FC236}">
                <a16:creationId xmlns:a16="http://schemas.microsoft.com/office/drawing/2014/main" id="{8E730DDD-8285-4A98-AC4B-A21FA379310A}"/>
              </a:ext>
            </a:extLst>
          </p:cNvPr>
          <p:cNvSpPr txBox="1">
            <a:spLocks/>
          </p:cNvSpPr>
          <p:nvPr/>
        </p:nvSpPr>
        <p:spPr>
          <a:xfrm>
            <a:off x="9072575" y="3985879"/>
            <a:ext cx="2053505" cy="598226"/>
          </a:xfrm>
          <a:prstGeom prst="rect">
            <a:avLst/>
          </a:prstGeom>
          <a:ln>
            <a:noFill/>
          </a:ln>
        </p:spPr>
        <p:txBody>
          <a:bodyPr vert="horz" lIns="91440" tIns="45721" rIns="91440" bIns="45721"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b="0" i="0" kern="1200">
                <a:solidFill>
                  <a:srgbClr val="F14B22"/>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bg1"/>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b="1">
              <a:solidFill>
                <a:schemeClr val="accent4"/>
              </a:solidFill>
            </a:endParaRPr>
          </a:p>
        </p:txBody>
      </p:sp>
      <p:cxnSp>
        <p:nvCxnSpPr>
          <p:cNvPr id="41" name="Straight Connector 40">
            <a:extLst>
              <a:ext uri="{FF2B5EF4-FFF2-40B4-BE49-F238E27FC236}">
                <a16:creationId xmlns:a16="http://schemas.microsoft.com/office/drawing/2014/main" id="{DA0CD8F2-0FEA-4EAA-BECB-B126CF8FAE50}"/>
              </a:ext>
            </a:extLst>
          </p:cNvPr>
          <p:cNvCxnSpPr>
            <a:cxnSpLocks/>
          </p:cNvCxnSpPr>
          <p:nvPr/>
        </p:nvCxnSpPr>
        <p:spPr>
          <a:xfrm flipV="1">
            <a:off x="5402277" y="2717837"/>
            <a:ext cx="0" cy="1074970"/>
          </a:xfrm>
          <a:prstGeom prst="line">
            <a:avLst/>
          </a:prstGeom>
          <a:ln w="127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Content Placeholder 4">
            <a:extLst>
              <a:ext uri="{FF2B5EF4-FFF2-40B4-BE49-F238E27FC236}">
                <a16:creationId xmlns:a16="http://schemas.microsoft.com/office/drawing/2014/main" id="{E3614F29-6859-4595-943D-E6EB68694F5E}"/>
              </a:ext>
            </a:extLst>
          </p:cNvPr>
          <p:cNvSpPr txBox="1">
            <a:spLocks/>
          </p:cNvSpPr>
          <p:nvPr/>
        </p:nvSpPr>
        <p:spPr>
          <a:xfrm>
            <a:off x="8751081" y="5014529"/>
            <a:ext cx="1601083" cy="438959"/>
          </a:xfrm>
          <a:prstGeom prst="rect">
            <a:avLst/>
          </a:prstGeom>
          <a:ln w="28575">
            <a:solidFill>
              <a:schemeClr val="accent1">
                <a:lumMod val="75000"/>
              </a:schemeClr>
            </a:solidFill>
          </a:ln>
        </p:spPr>
        <p:txBody>
          <a:bodyPr vert="horz" lIns="91440" tIns="45721" rIns="91440" bIns="45721"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b="0" i="0" kern="1200">
                <a:solidFill>
                  <a:srgbClr val="F14B22"/>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bg1"/>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bg1"/>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a:t>Element 3</a:t>
            </a:r>
            <a:endParaRPr lang="en-US" sz="2000"/>
          </a:p>
        </p:txBody>
      </p:sp>
      <p:sp>
        <p:nvSpPr>
          <p:cNvPr id="46" name="Left Brace 45">
            <a:extLst>
              <a:ext uri="{FF2B5EF4-FFF2-40B4-BE49-F238E27FC236}">
                <a16:creationId xmlns:a16="http://schemas.microsoft.com/office/drawing/2014/main" id="{26A3C309-DFAC-4FE9-A630-1E1330674AC0}"/>
              </a:ext>
            </a:extLst>
          </p:cNvPr>
          <p:cNvSpPr/>
          <p:nvPr/>
        </p:nvSpPr>
        <p:spPr>
          <a:xfrm rot="16200000">
            <a:off x="6820817" y="2565198"/>
            <a:ext cx="598225" cy="3026905"/>
          </a:xfrm>
          <a:prstGeom prst="leftBrace">
            <a:avLst>
              <a:gd name="adj1" fmla="val 8333"/>
              <a:gd name="adj2" fmla="val 50000"/>
            </a:avLst>
          </a:prstGeom>
          <a:noFill/>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1"/>
          </a:p>
        </p:txBody>
      </p:sp>
      <p:cxnSp>
        <p:nvCxnSpPr>
          <p:cNvPr id="47" name="Straight Connector 46">
            <a:extLst>
              <a:ext uri="{FF2B5EF4-FFF2-40B4-BE49-F238E27FC236}">
                <a16:creationId xmlns:a16="http://schemas.microsoft.com/office/drawing/2014/main" id="{35CB1B68-C8E8-41E7-9AA8-E8EF157C0614}"/>
              </a:ext>
            </a:extLst>
          </p:cNvPr>
          <p:cNvCxnSpPr>
            <a:cxnSpLocks/>
            <a:stCxn id="11" idx="0"/>
            <a:endCxn id="46" idx="1"/>
          </p:cNvCxnSpPr>
          <p:nvPr/>
        </p:nvCxnSpPr>
        <p:spPr>
          <a:xfrm flipV="1">
            <a:off x="7119930" y="4377763"/>
            <a:ext cx="0" cy="578977"/>
          </a:xfrm>
          <a:prstGeom prst="line">
            <a:avLst/>
          </a:prstGeom>
          <a:ln w="127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3" name="Left Brace 52">
            <a:extLst>
              <a:ext uri="{FF2B5EF4-FFF2-40B4-BE49-F238E27FC236}">
                <a16:creationId xmlns:a16="http://schemas.microsoft.com/office/drawing/2014/main" id="{7A9B8858-2E26-48EE-A08E-EE3533C47147}"/>
              </a:ext>
            </a:extLst>
          </p:cNvPr>
          <p:cNvSpPr/>
          <p:nvPr/>
        </p:nvSpPr>
        <p:spPr>
          <a:xfrm rot="16200000">
            <a:off x="9318000" y="3095043"/>
            <a:ext cx="598225" cy="1967461"/>
          </a:xfrm>
          <a:prstGeom prst="leftBrace">
            <a:avLst>
              <a:gd name="adj1" fmla="val 8333"/>
              <a:gd name="adj2" fmla="val 50000"/>
            </a:avLst>
          </a:prstGeom>
          <a:noFill/>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1"/>
          </a:p>
        </p:txBody>
      </p:sp>
      <p:cxnSp>
        <p:nvCxnSpPr>
          <p:cNvPr id="48" name="Straight Connector 47">
            <a:extLst>
              <a:ext uri="{FF2B5EF4-FFF2-40B4-BE49-F238E27FC236}">
                <a16:creationId xmlns:a16="http://schemas.microsoft.com/office/drawing/2014/main" id="{45800B5C-46DE-4E03-ADA2-6F63F8F24DAF}"/>
              </a:ext>
            </a:extLst>
          </p:cNvPr>
          <p:cNvCxnSpPr>
            <a:cxnSpLocks/>
          </p:cNvCxnSpPr>
          <p:nvPr/>
        </p:nvCxnSpPr>
        <p:spPr>
          <a:xfrm flipV="1">
            <a:off x="9617112" y="4396716"/>
            <a:ext cx="0" cy="578977"/>
          </a:xfrm>
          <a:prstGeom prst="line">
            <a:avLst/>
          </a:prstGeom>
          <a:ln w="127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889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B1FB-A9B9-478E-8256-7FB9A5ACA97F}"/>
              </a:ext>
            </a:extLst>
          </p:cNvPr>
          <p:cNvSpPr>
            <a:spLocks noGrp="1"/>
          </p:cNvSpPr>
          <p:nvPr>
            <p:ph type="title"/>
          </p:nvPr>
        </p:nvSpPr>
        <p:spPr>
          <a:xfrm>
            <a:off x="807762" y="233229"/>
            <a:ext cx="4461821" cy="1325563"/>
          </a:xfrm>
        </p:spPr>
        <p:txBody>
          <a:bodyPr>
            <a:normAutofit/>
          </a:bodyPr>
          <a:lstStyle/>
          <a:p>
            <a:r>
              <a:rPr lang="en-US" sz="4000"/>
              <a:t>Purpose</a:t>
            </a:r>
          </a:p>
        </p:txBody>
      </p:sp>
      <p:sp>
        <p:nvSpPr>
          <p:cNvPr id="3" name="Content Placeholder 2">
            <a:extLst>
              <a:ext uri="{FF2B5EF4-FFF2-40B4-BE49-F238E27FC236}">
                <a16:creationId xmlns:a16="http://schemas.microsoft.com/office/drawing/2014/main" id="{A5D14F88-A56F-452F-9B95-54753F6A0D8B}"/>
              </a:ext>
            </a:extLst>
          </p:cNvPr>
          <p:cNvSpPr>
            <a:spLocks noGrp="1"/>
          </p:cNvSpPr>
          <p:nvPr>
            <p:ph idx="1"/>
          </p:nvPr>
        </p:nvSpPr>
        <p:spPr>
          <a:xfrm>
            <a:off x="807762" y="1979627"/>
            <a:ext cx="4461821" cy="3064910"/>
          </a:xfrm>
        </p:spPr>
        <p:txBody>
          <a:bodyPr>
            <a:normAutofit/>
          </a:bodyPr>
          <a:lstStyle/>
          <a:p>
            <a:pPr marL="0" indent="0">
              <a:buNone/>
            </a:pPr>
            <a:r>
              <a:rPr lang="en-US" dirty="0"/>
              <a:t>Hammond is growing. The Housing Advisory Committee (HAC) was created by a Hammond City Council resolution in 2020 to review and analyze housing needs in Hammond.</a:t>
            </a:r>
          </a:p>
          <a:p>
            <a:pPr marL="0" indent="0">
              <a:buNone/>
            </a:pPr>
            <a:r>
              <a:rPr lang="en-US" dirty="0"/>
              <a:t>The Housing Growth Study is one of the many efforts the HAC is pursuing to meet their mandate set forth by the Council.</a:t>
            </a:r>
          </a:p>
        </p:txBody>
      </p:sp>
      <p:sp>
        <p:nvSpPr>
          <p:cNvPr id="4" name="Subtitle 3">
            <a:extLst>
              <a:ext uri="{FF2B5EF4-FFF2-40B4-BE49-F238E27FC236}">
                <a16:creationId xmlns:a16="http://schemas.microsoft.com/office/drawing/2014/main" id="{6E35BC3D-A3CD-4F48-96DD-26A458C25151}"/>
              </a:ext>
            </a:extLst>
          </p:cNvPr>
          <p:cNvSpPr txBox="1">
            <a:spLocks/>
          </p:cNvSpPr>
          <p:nvPr/>
        </p:nvSpPr>
        <p:spPr>
          <a:xfrm>
            <a:off x="807762" y="1463526"/>
            <a:ext cx="5725638" cy="449452"/>
          </a:xfrm>
          <a:prstGeom prst="rect">
            <a:avLst/>
          </a:prstGeom>
        </p:spPr>
        <p:txBody>
          <a:bodyPr vert="horz" lIns="91440" tIns="45721" rIns="91440" bIns="45721" rtlCol="0" anchor="ctr">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0" i="0" kern="1200" spc="100" baseline="0">
                <a:solidFill>
                  <a:srgbClr val="F14B22"/>
                </a:solidFill>
                <a:latin typeface="Karla" pitchFamily="2" charset="0"/>
                <a:ea typeface="Karla" pitchFamily="2" charset="0"/>
                <a:cs typeface="Verdana" panose="020B0604030504040204" pitchFamily="34" charset="0"/>
              </a:defRPr>
            </a:lvl1pPr>
            <a:lvl2pPr marL="457200" indent="0" algn="ctr" defTabSz="914400" rtl="0" eaLnBrk="1" latinLnBrk="0" hangingPunct="1">
              <a:lnSpc>
                <a:spcPct val="120000"/>
              </a:lnSpc>
              <a:spcBef>
                <a:spcPts val="500"/>
              </a:spcBef>
              <a:buFont typeface="Arial" panose="020B0604020202020204" pitchFamily="34" charset="0"/>
              <a:buNone/>
              <a:defRPr sz="2000" b="0" i="0" kern="1200">
                <a:solidFill>
                  <a:srgbClr val="1D1D28"/>
                </a:solidFill>
                <a:latin typeface="Karla" pitchFamily="2" charset="0"/>
                <a:ea typeface="Karla" pitchFamily="2" charset="0"/>
                <a:cs typeface="Verdana" panose="020B0604030504040204" pitchFamily="34" charset="0"/>
              </a:defRPr>
            </a:lvl2pPr>
            <a:lvl3pPr marL="914400" indent="0" algn="ctr" defTabSz="914400" rtl="0" eaLnBrk="1" latinLnBrk="0" hangingPunct="1">
              <a:lnSpc>
                <a:spcPct val="120000"/>
              </a:lnSpc>
              <a:spcBef>
                <a:spcPts val="500"/>
              </a:spcBef>
              <a:buFont typeface="Arial" panose="020B0604020202020204" pitchFamily="34" charset="0"/>
              <a:buNone/>
              <a:defRPr sz="1800" b="0" i="0" kern="1200">
                <a:solidFill>
                  <a:srgbClr val="1D1D28"/>
                </a:solidFill>
                <a:latin typeface="Karla" pitchFamily="2" charset="0"/>
                <a:ea typeface="Karla" pitchFamily="2" charset="0"/>
                <a:cs typeface="Verdana" panose="020B0604030504040204" pitchFamily="34" charset="0"/>
              </a:defRPr>
            </a:lvl3pPr>
            <a:lvl4pPr marL="13716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4pPr>
            <a:lvl5pPr marL="18288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Why a Housing Growth Study?</a:t>
            </a:r>
          </a:p>
        </p:txBody>
      </p:sp>
      <p:sp>
        <p:nvSpPr>
          <p:cNvPr id="5" name="Subtitle 3">
            <a:extLst>
              <a:ext uri="{FF2B5EF4-FFF2-40B4-BE49-F238E27FC236}">
                <a16:creationId xmlns:a16="http://schemas.microsoft.com/office/drawing/2014/main" id="{6E1B5036-9089-412D-BAFD-DF927C68BEC7}"/>
              </a:ext>
            </a:extLst>
          </p:cNvPr>
          <p:cNvSpPr txBox="1">
            <a:spLocks/>
          </p:cNvSpPr>
          <p:nvPr/>
        </p:nvSpPr>
        <p:spPr>
          <a:xfrm>
            <a:off x="6324014" y="1463526"/>
            <a:ext cx="5725638" cy="449452"/>
          </a:xfrm>
          <a:prstGeom prst="rect">
            <a:avLst/>
          </a:prstGeom>
        </p:spPr>
        <p:txBody>
          <a:bodyPr vert="horz" lIns="91440" tIns="45721" rIns="91440" bIns="45721" rtlCol="0" anchor="ctr">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0" i="0" kern="1200" spc="100" baseline="0">
                <a:solidFill>
                  <a:srgbClr val="F14B22"/>
                </a:solidFill>
                <a:latin typeface="Karla" pitchFamily="2" charset="0"/>
                <a:ea typeface="Karla" pitchFamily="2" charset="0"/>
                <a:cs typeface="Verdana" panose="020B0604030504040204" pitchFamily="34" charset="0"/>
              </a:defRPr>
            </a:lvl1pPr>
            <a:lvl2pPr marL="457200" indent="0" algn="ctr" defTabSz="914400" rtl="0" eaLnBrk="1" latinLnBrk="0" hangingPunct="1">
              <a:lnSpc>
                <a:spcPct val="120000"/>
              </a:lnSpc>
              <a:spcBef>
                <a:spcPts val="500"/>
              </a:spcBef>
              <a:buFont typeface="Arial" panose="020B0604020202020204" pitchFamily="34" charset="0"/>
              <a:buNone/>
              <a:defRPr sz="2000" b="0" i="0" kern="1200">
                <a:solidFill>
                  <a:srgbClr val="1D1D28"/>
                </a:solidFill>
                <a:latin typeface="Karla" pitchFamily="2" charset="0"/>
                <a:ea typeface="Karla" pitchFamily="2" charset="0"/>
                <a:cs typeface="Verdana" panose="020B0604030504040204" pitchFamily="34" charset="0"/>
              </a:defRPr>
            </a:lvl2pPr>
            <a:lvl3pPr marL="914400" indent="0" algn="ctr" defTabSz="914400" rtl="0" eaLnBrk="1" latinLnBrk="0" hangingPunct="1">
              <a:lnSpc>
                <a:spcPct val="120000"/>
              </a:lnSpc>
              <a:spcBef>
                <a:spcPts val="500"/>
              </a:spcBef>
              <a:buFont typeface="Arial" panose="020B0604020202020204" pitchFamily="34" charset="0"/>
              <a:buNone/>
              <a:defRPr sz="1800" b="0" i="0" kern="1200">
                <a:solidFill>
                  <a:srgbClr val="1D1D28"/>
                </a:solidFill>
                <a:latin typeface="Karla" pitchFamily="2" charset="0"/>
                <a:ea typeface="Karla" pitchFamily="2" charset="0"/>
                <a:cs typeface="Verdana" panose="020B0604030504040204" pitchFamily="34" charset="0"/>
              </a:defRPr>
            </a:lvl3pPr>
            <a:lvl4pPr marL="13716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4pPr>
            <a:lvl5pPr marL="18288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A Three-Phase Study</a:t>
            </a:r>
          </a:p>
        </p:txBody>
      </p:sp>
      <p:sp>
        <p:nvSpPr>
          <p:cNvPr id="7" name="Content Placeholder 2">
            <a:extLst>
              <a:ext uri="{FF2B5EF4-FFF2-40B4-BE49-F238E27FC236}">
                <a16:creationId xmlns:a16="http://schemas.microsoft.com/office/drawing/2014/main" id="{73A010F2-EB90-4A06-8C6F-0C7C8DE73154}"/>
              </a:ext>
            </a:extLst>
          </p:cNvPr>
          <p:cNvSpPr txBox="1">
            <a:spLocks/>
          </p:cNvSpPr>
          <p:nvPr/>
        </p:nvSpPr>
        <p:spPr>
          <a:xfrm>
            <a:off x="6324014" y="1979627"/>
            <a:ext cx="4461821" cy="3064910"/>
          </a:xfrm>
          <a:prstGeom prst="rect">
            <a:avLst/>
          </a:prstGeom>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000" kern="1200">
                <a:solidFill>
                  <a:srgbClr val="1D1D28"/>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US" b="1"/>
              <a:t>Element 1: </a:t>
            </a:r>
            <a:r>
              <a:rPr lang="en-US"/>
              <a:t>Summarize demographics and identify target neighborhoods.</a:t>
            </a:r>
          </a:p>
          <a:p>
            <a:pPr marL="0" indent="0">
              <a:buFont typeface="Arial" panose="020B0604020202020204" pitchFamily="34" charset="0"/>
              <a:buNone/>
            </a:pPr>
            <a:r>
              <a:rPr lang="en-US" b="1"/>
              <a:t>Element 2: </a:t>
            </a:r>
            <a:r>
              <a:rPr lang="en-US"/>
              <a:t>Inventory and assess properties in the target neighborhoods.</a:t>
            </a:r>
          </a:p>
          <a:p>
            <a:pPr marL="0" indent="0">
              <a:buNone/>
            </a:pPr>
            <a:r>
              <a:rPr lang="en-US" b="1"/>
              <a:t>Element 3: </a:t>
            </a:r>
            <a:r>
              <a:rPr lang="en-US"/>
              <a:t>Review current practices and policies in Hammond, summarize examples from other jurisdictions, and provide recommendations to support decision making.</a:t>
            </a:r>
          </a:p>
        </p:txBody>
      </p:sp>
      <p:graphicFrame>
        <p:nvGraphicFramePr>
          <p:cNvPr id="8" name="Diagram 7">
            <a:extLst>
              <a:ext uri="{FF2B5EF4-FFF2-40B4-BE49-F238E27FC236}">
                <a16:creationId xmlns:a16="http://schemas.microsoft.com/office/drawing/2014/main" id="{E3E80F85-8ED8-4725-93FC-99E05E354A64}"/>
              </a:ext>
            </a:extLst>
          </p:cNvPr>
          <p:cNvGraphicFramePr/>
          <p:nvPr>
            <p:extLst>
              <p:ext uri="{D42A27DB-BD31-4B8C-83A1-F6EECF244321}">
                <p14:modId xmlns:p14="http://schemas.microsoft.com/office/powerpoint/2010/main" val="2825829484"/>
              </p:ext>
            </p:extLst>
          </p:nvPr>
        </p:nvGraphicFramePr>
        <p:xfrm>
          <a:off x="970961" y="4317476"/>
          <a:ext cx="9737888" cy="3235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700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5983E6A-4CD7-4643-A071-11AA57A3FCC6}"/>
              </a:ext>
            </a:extLst>
          </p:cNvPr>
          <p:cNvSpPr txBox="1">
            <a:spLocks/>
          </p:cNvSpPr>
          <p:nvPr/>
        </p:nvSpPr>
        <p:spPr>
          <a:xfrm>
            <a:off x="207818" y="433312"/>
            <a:ext cx="8009749" cy="849001"/>
          </a:xfrm>
          <a:prstGeom prst="rect">
            <a:avLst/>
          </a:prstGeom>
        </p:spPr>
        <p:txBody>
          <a:bodyPr vert="horz" lIns="91440" tIns="45721" rIns="91440" bIns="45721" rtlCol="0" anchor="b">
            <a:noAutofit/>
          </a:bodyPr>
          <a:lstStyle>
            <a:lvl1pPr algn="l" defTabSz="914400" rtl="0" eaLnBrk="1" latinLnBrk="0" hangingPunct="1">
              <a:lnSpc>
                <a:spcPct val="90000"/>
              </a:lnSpc>
              <a:spcBef>
                <a:spcPct val="0"/>
              </a:spcBef>
              <a:buNone/>
              <a:defRPr sz="4800" b="1" i="0" kern="1200">
                <a:solidFill>
                  <a:srgbClr val="1D1D28"/>
                </a:solidFill>
                <a:latin typeface="Georgia" panose="02040502050405020303" pitchFamily="18" charset="0"/>
                <a:ea typeface="+mj-ea"/>
                <a:cs typeface="Times New Roman" panose="02020603050405020304" pitchFamily="18" charset="0"/>
              </a:defRPr>
            </a:lvl1pPr>
          </a:lstStyle>
          <a:p>
            <a:r>
              <a:rPr lang="en-US" sz="4000">
                <a:latin typeface="Georgia"/>
                <a:cs typeface="Times New Roman"/>
              </a:rPr>
              <a:t>Elements</a:t>
            </a:r>
            <a:r>
              <a:rPr lang="en-US" sz="4000" dirty="0">
                <a:latin typeface="Georgia"/>
                <a:cs typeface="Times New Roman"/>
              </a:rPr>
              <a:t> I and II</a:t>
            </a:r>
          </a:p>
        </p:txBody>
      </p:sp>
      <p:sp>
        <p:nvSpPr>
          <p:cNvPr id="8" name="TextBox 7">
            <a:extLst>
              <a:ext uri="{FF2B5EF4-FFF2-40B4-BE49-F238E27FC236}">
                <a16:creationId xmlns:a16="http://schemas.microsoft.com/office/drawing/2014/main" id="{ECF609AB-7EAA-4C3E-A2A6-1987B9132CCF}"/>
              </a:ext>
            </a:extLst>
          </p:cNvPr>
          <p:cNvSpPr txBox="1"/>
          <p:nvPr/>
        </p:nvSpPr>
        <p:spPr>
          <a:xfrm>
            <a:off x="239907" y="2171381"/>
            <a:ext cx="11952093" cy="2677656"/>
          </a:xfrm>
          <a:prstGeom prst="rect">
            <a:avLst/>
          </a:prstGeom>
          <a:noFill/>
        </p:spPr>
        <p:txBody>
          <a:bodyPr wrap="square" numCol="2">
            <a:spAutoFit/>
          </a:bodyPr>
          <a:lstStyle/>
          <a:p>
            <a:r>
              <a:rPr lang="en-US" sz="2400" spc="100" dirty="0">
                <a:solidFill>
                  <a:srgbClr val="F14B22"/>
                </a:solidFill>
              </a:rPr>
              <a:t>Data Analysis</a:t>
            </a:r>
          </a:p>
          <a:p>
            <a:pPr marL="342900" indent="-342900">
              <a:buFont typeface="Arial" panose="020B0604020202020204" pitchFamily="34" charset="0"/>
              <a:buChar char="•"/>
            </a:pPr>
            <a:r>
              <a:rPr lang="en-US" sz="2400" spc="100" dirty="0"/>
              <a:t>Demographics</a:t>
            </a:r>
            <a:endParaRPr lang="en-US" sz="2400" spc="100"/>
          </a:p>
          <a:p>
            <a:pPr marL="342900" indent="-342900">
              <a:buFont typeface="Arial" panose="020B0604020202020204" pitchFamily="34" charset="0"/>
              <a:buChar char="•"/>
            </a:pPr>
            <a:r>
              <a:rPr lang="en-US" sz="2400" spc="100" dirty="0"/>
              <a:t>Housing Stock</a:t>
            </a:r>
            <a:endParaRPr lang="en-US" sz="2400" b="1"/>
          </a:p>
          <a:p>
            <a:pPr marL="342900" indent="-342900">
              <a:buFont typeface="Arial" panose="020B0604020202020204" pitchFamily="34" charset="0"/>
              <a:buChar char="•"/>
            </a:pPr>
            <a:r>
              <a:rPr lang="en-US" sz="2400" spc="100" dirty="0"/>
              <a:t>Real Estate Sales (2017-2022)</a:t>
            </a:r>
            <a:endParaRPr lang="en-US" sz="2400" spc="100"/>
          </a:p>
          <a:p>
            <a:endParaRPr lang="en-US" sz="2400" spc="100" dirty="0">
              <a:solidFill>
                <a:srgbClr val="F14B22"/>
              </a:solidFill>
            </a:endParaRPr>
          </a:p>
          <a:p>
            <a:endParaRPr lang="en-US" sz="2400" spc="100" dirty="0">
              <a:solidFill>
                <a:srgbClr val="F14B22"/>
              </a:solidFill>
            </a:endParaRPr>
          </a:p>
          <a:p>
            <a:endParaRPr lang="en-US" sz="2400" spc="100" dirty="0">
              <a:solidFill>
                <a:srgbClr val="F14B22"/>
              </a:solidFill>
            </a:endParaRPr>
          </a:p>
          <a:p>
            <a:r>
              <a:rPr lang="en-US" sz="2400" spc="100" dirty="0">
                <a:solidFill>
                  <a:srgbClr val="F14B22"/>
                </a:solidFill>
              </a:rPr>
              <a:t>Developed</a:t>
            </a:r>
          </a:p>
          <a:p>
            <a:pPr marL="342900" indent="-342900">
              <a:buFont typeface="Arial" panose="020B0604020202020204" pitchFamily="34" charset="0"/>
              <a:buChar char="•"/>
            </a:pPr>
            <a:r>
              <a:rPr lang="en-US" sz="2400" spc="100" dirty="0"/>
              <a:t>Enhancement Areas</a:t>
            </a:r>
            <a:r>
              <a:rPr lang="en-US" sz="2400" spc="100"/>
              <a:t> (EAs)</a:t>
            </a:r>
          </a:p>
          <a:p>
            <a:pPr marL="342900" indent="-342900">
              <a:buFont typeface="Arial" panose="020B0604020202020204" pitchFamily="34" charset="0"/>
              <a:buChar char="•"/>
            </a:pPr>
            <a:r>
              <a:rPr lang="en-US" sz="2400" spc="100" dirty="0"/>
              <a:t>Field </a:t>
            </a:r>
            <a:r>
              <a:rPr lang="en-US" sz="2400" spc="100"/>
              <a:t>Survey</a:t>
            </a:r>
          </a:p>
          <a:p>
            <a:pPr marL="342900" indent="-342900">
              <a:buFont typeface="Arial" panose="020B0604020202020204" pitchFamily="34" charset="0"/>
              <a:buChar char="•"/>
            </a:pPr>
            <a:r>
              <a:rPr lang="en-US" sz="2400" spc="100" dirty="0"/>
              <a:t>Property </a:t>
            </a:r>
            <a:r>
              <a:rPr lang="en-US" sz="2400" spc="100"/>
              <a:t>Assessment</a:t>
            </a:r>
          </a:p>
          <a:p>
            <a:pPr marL="342900" indent="-342900">
              <a:buFont typeface="Arial" panose="020B0604020202020204" pitchFamily="34" charset="0"/>
              <a:buChar char="•"/>
            </a:pPr>
            <a:r>
              <a:rPr lang="en-US" sz="2400" spc="100" dirty="0"/>
              <a:t>Developer Questionnaire</a:t>
            </a:r>
            <a:endParaRPr lang="en-US" sz="2400" spc="100"/>
          </a:p>
          <a:p>
            <a:endParaRPr lang="en-US" sz="2200" dirty="0"/>
          </a:p>
        </p:txBody>
      </p:sp>
      <p:graphicFrame>
        <p:nvGraphicFramePr>
          <p:cNvPr id="5" name="Diagram 4">
            <a:extLst>
              <a:ext uri="{FF2B5EF4-FFF2-40B4-BE49-F238E27FC236}">
                <a16:creationId xmlns:a16="http://schemas.microsoft.com/office/drawing/2014/main" id="{BEF299E1-61AF-46A3-941C-5940166DDB55}"/>
              </a:ext>
            </a:extLst>
          </p:cNvPr>
          <p:cNvGraphicFramePr/>
          <p:nvPr>
            <p:extLst>
              <p:ext uri="{D42A27DB-BD31-4B8C-83A1-F6EECF244321}">
                <p14:modId xmlns:p14="http://schemas.microsoft.com/office/powerpoint/2010/main" val="3091961955"/>
              </p:ext>
            </p:extLst>
          </p:nvPr>
        </p:nvGraphicFramePr>
        <p:xfrm>
          <a:off x="970961" y="4317476"/>
          <a:ext cx="9737888" cy="3235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083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3">
            <a:extLst>
              <a:ext uri="{FF2B5EF4-FFF2-40B4-BE49-F238E27FC236}">
                <a16:creationId xmlns:a16="http://schemas.microsoft.com/office/drawing/2014/main" id="{33B16D7C-47FB-4E7F-8B0A-0413327AD57E}"/>
              </a:ext>
            </a:extLst>
          </p:cNvPr>
          <p:cNvSpPr txBox="1">
            <a:spLocks/>
          </p:cNvSpPr>
          <p:nvPr/>
        </p:nvSpPr>
        <p:spPr>
          <a:xfrm>
            <a:off x="239907" y="1464892"/>
            <a:ext cx="5725638" cy="449452"/>
          </a:xfrm>
          <a:prstGeom prst="rect">
            <a:avLst/>
          </a:prstGeom>
        </p:spPr>
        <p:txBody>
          <a:bodyPr vert="horz" lIns="91440" tIns="45721" rIns="91440" bIns="45721" rtlCol="0" anchor="ctr">
            <a:noAutofit/>
          </a:bodyPr>
          <a:lstStyle>
            <a:lvl1pPr marL="0" indent="0" algn="l" defTabSz="914400" rtl="0" eaLnBrk="1" latinLnBrk="0" hangingPunct="1">
              <a:lnSpc>
                <a:spcPct val="120000"/>
              </a:lnSpc>
              <a:spcBef>
                <a:spcPts val="1000"/>
              </a:spcBef>
              <a:buFont typeface="Arial" panose="020B0604020202020204" pitchFamily="34" charset="0"/>
              <a:buNone/>
              <a:defRPr sz="2400" b="0" i="0" kern="1200" spc="100" baseline="0">
                <a:solidFill>
                  <a:srgbClr val="F14B22"/>
                </a:solidFill>
                <a:latin typeface="Karla" pitchFamily="2" charset="0"/>
                <a:ea typeface="Karla" pitchFamily="2" charset="0"/>
                <a:cs typeface="Verdana" panose="020B0604030504040204" pitchFamily="34" charset="0"/>
              </a:defRPr>
            </a:lvl1pPr>
            <a:lvl2pPr marL="457200" indent="0" algn="ctr" defTabSz="914400" rtl="0" eaLnBrk="1" latinLnBrk="0" hangingPunct="1">
              <a:lnSpc>
                <a:spcPct val="120000"/>
              </a:lnSpc>
              <a:spcBef>
                <a:spcPts val="500"/>
              </a:spcBef>
              <a:buFont typeface="Arial" panose="020B0604020202020204" pitchFamily="34" charset="0"/>
              <a:buNone/>
              <a:defRPr sz="2000" b="0" i="0" kern="1200">
                <a:solidFill>
                  <a:srgbClr val="1D1D28"/>
                </a:solidFill>
                <a:latin typeface="Karla" pitchFamily="2" charset="0"/>
                <a:ea typeface="Karla" pitchFamily="2" charset="0"/>
                <a:cs typeface="Verdana" panose="020B0604030504040204" pitchFamily="34" charset="0"/>
              </a:defRPr>
            </a:lvl2pPr>
            <a:lvl3pPr marL="914400" indent="0" algn="ctr" defTabSz="914400" rtl="0" eaLnBrk="1" latinLnBrk="0" hangingPunct="1">
              <a:lnSpc>
                <a:spcPct val="120000"/>
              </a:lnSpc>
              <a:spcBef>
                <a:spcPts val="500"/>
              </a:spcBef>
              <a:buFont typeface="Arial" panose="020B0604020202020204" pitchFamily="34" charset="0"/>
              <a:buNone/>
              <a:defRPr sz="1800" b="0" i="0" kern="1200">
                <a:solidFill>
                  <a:srgbClr val="1D1D28"/>
                </a:solidFill>
                <a:latin typeface="Karla" pitchFamily="2" charset="0"/>
                <a:ea typeface="Karla" pitchFamily="2" charset="0"/>
                <a:cs typeface="Verdana" panose="020B0604030504040204" pitchFamily="34" charset="0"/>
              </a:defRPr>
            </a:lvl3pPr>
            <a:lvl4pPr marL="13716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4pPr>
            <a:lvl5pPr marL="18288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t>Enhancement Areas</a:t>
            </a:r>
          </a:p>
        </p:txBody>
      </p:sp>
      <p:pic>
        <p:nvPicPr>
          <p:cNvPr id="5" name="Picture 4" descr="Diagram&#10;&#10;Description automatically generated">
            <a:extLst>
              <a:ext uri="{FF2B5EF4-FFF2-40B4-BE49-F238E27FC236}">
                <a16:creationId xmlns:a16="http://schemas.microsoft.com/office/drawing/2014/main" id="{AAE5EE7B-2A1D-4C2B-BDFA-483BD9977E94}"/>
              </a:ext>
            </a:extLst>
          </p:cNvPr>
          <p:cNvPicPr>
            <a:picLocks noChangeAspect="1"/>
          </p:cNvPicPr>
          <p:nvPr/>
        </p:nvPicPr>
        <p:blipFill rotWithShape="1">
          <a:blip r:embed="rId3"/>
          <a:srcRect b="2226"/>
          <a:stretch/>
        </p:blipFill>
        <p:spPr>
          <a:xfrm>
            <a:off x="5691882" y="433312"/>
            <a:ext cx="6086047" cy="5289394"/>
          </a:xfrm>
          <a:prstGeom prst="rect">
            <a:avLst/>
          </a:prstGeom>
        </p:spPr>
      </p:pic>
      <p:graphicFrame>
        <p:nvGraphicFramePr>
          <p:cNvPr id="6" name="Diagram 5">
            <a:extLst>
              <a:ext uri="{FF2B5EF4-FFF2-40B4-BE49-F238E27FC236}">
                <a16:creationId xmlns:a16="http://schemas.microsoft.com/office/drawing/2014/main" id="{DC38A263-5900-4844-831C-026227682D15}"/>
              </a:ext>
            </a:extLst>
          </p:cNvPr>
          <p:cNvGraphicFramePr/>
          <p:nvPr/>
        </p:nvGraphicFramePr>
        <p:xfrm>
          <a:off x="239907" y="5642106"/>
          <a:ext cx="7302618" cy="10136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EF533C61-FF08-4058-9007-6A4D99C87B1A}"/>
              </a:ext>
            </a:extLst>
          </p:cNvPr>
          <p:cNvSpPr txBox="1"/>
          <p:nvPr/>
        </p:nvSpPr>
        <p:spPr>
          <a:xfrm>
            <a:off x="242242" y="2130531"/>
            <a:ext cx="4690002" cy="2031325"/>
          </a:xfrm>
          <a:prstGeom prst="rect">
            <a:avLst/>
          </a:prstGeom>
          <a:noFill/>
        </p:spPr>
        <p:txBody>
          <a:bodyPr wrap="square">
            <a:spAutoFit/>
          </a:bodyPr>
          <a:lstStyle/>
          <a:p>
            <a:pPr marL="285750" indent="-285750">
              <a:buFont typeface="Arial" panose="020B0604020202020204" pitchFamily="34" charset="0"/>
              <a:buChar char="•"/>
            </a:pPr>
            <a:r>
              <a:rPr lang="en-US" dirty="0"/>
              <a:t>Developed in Element I</a:t>
            </a:r>
            <a:endParaRPr lang="en-US"/>
          </a:p>
          <a:p>
            <a:pPr marL="285750" indent="-285750">
              <a:buFont typeface="Arial" panose="020B0604020202020204" pitchFamily="34" charset="0"/>
              <a:buChar char="•"/>
            </a:pPr>
            <a:r>
              <a:rPr lang="en-US" dirty="0"/>
              <a:t>Assessed in Element II</a:t>
            </a:r>
            <a:endParaRPr lang="en-US"/>
          </a:p>
          <a:p>
            <a:endParaRPr lang="en-US" dirty="0"/>
          </a:p>
          <a:p>
            <a:r>
              <a:rPr lang="en-US" dirty="0"/>
              <a:t>Enhancement Areas can be considered as priority locations to focus efforts on infill development and neighborhood redevelopment strategies.</a:t>
            </a:r>
          </a:p>
        </p:txBody>
      </p:sp>
      <p:sp>
        <p:nvSpPr>
          <p:cNvPr id="2" name="Title 1">
            <a:extLst>
              <a:ext uri="{FF2B5EF4-FFF2-40B4-BE49-F238E27FC236}">
                <a16:creationId xmlns:a16="http://schemas.microsoft.com/office/drawing/2014/main" id="{421D6B3E-A16D-944D-2B3F-68372CAFF418}"/>
              </a:ext>
            </a:extLst>
          </p:cNvPr>
          <p:cNvSpPr txBox="1">
            <a:spLocks/>
          </p:cNvSpPr>
          <p:nvPr/>
        </p:nvSpPr>
        <p:spPr>
          <a:xfrm>
            <a:off x="207818" y="433312"/>
            <a:ext cx="4933245" cy="849001"/>
          </a:xfrm>
          <a:prstGeom prst="rect">
            <a:avLst/>
          </a:prstGeom>
        </p:spPr>
        <p:txBody>
          <a:bodyPr vert="horz" lIns="91440" tIns="45721" rIns="91440" bIns="45721" rtlCol="0" anchor="b">
            <a:noAutofit/>
          </a:bodyPr>
          <a:lstStyle>
            <a:lvl1pPr algn="l" defTabSz="914400" rtl="0" eaLnBrk="1" latinLnBrk="0" hangingPunct="1">
              <a:lnSpc>
                <a:spcPct val="90000"/>
              </a:lnSpc>
              <a:spcBef>
                <a:spcPct val="0"/>
              </a:spcBef>
              <a:buNone/>
              <a:defRPr sz="4800" b="1" i="0" kern="1200">
                <a:solidFill>
                  <a:srgbClr val="1D1D28"/>
                </a:solidFill>
                <a:latin typeface="Georgia" panose="02040502050405020303" pitchFamily="18" charset="0"/>
                <a:ea typeface="+mj-ea"/>
                <a:cs typeface="Times New Roman" panose="02020603050405020304" pitchFamily="18" charset="0"/>
              </a:defRPr>
            </a:lvl1pPr>
          </a:lstStyle>
          <a:p>
            <a:r>
              <a:rPr lang="en-US" sz="4000" dirty="0">
                <a:latin typeface="Georgia"/>
                <a:cs typeface="Times New Roman"/>
              </a:rPr>
              <a:t>Recap</a:t>
            </a:r>
          </a:p>
        </p:txBody>
      </p:sp>
    </p:spTree>
    <p:extLst>
      <p:ext uri="{BB962C8B-B14F-4D97-AF65-F5344CB8AC3E}">
        <p14:creationId xmlns:p14="http://schemas.microsoft.com/office/powerpoint/2010/main" val="3277495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A81FA35-4BF3-4C3B-B45A-5B9B1D2A4D18}"/>
              </a:ext>
            </a:extLst>
          </p:cNvPr>
          <p:cNvGraphicFramePr/>
          <p:nvPr>
            <p:extLst>
              <p:ext uri="{D42A27DB-BD31-4B8C-83A1-F6EECF244321}">
                <p14:modId xmlns:p14="http://schemas.microsoft.com/office/powerpoint/2010/main" val="3419528613"/>
              </p:ext>
            </p:extLst>
          </p:nvPr>
        </p:nvGraphicFramePr>
        <p:xfrm>
          <a:off x="49561" y="5773344"/>
          <a:ext cx="6879140" cy="895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ubtitle 3">
            <a:extLst>
              <a:ext uri="{FF2B5EF4-FFF2-40B4-BE49-F238E27FC236}">
                <a16:creationId xmlns:a16="http://schemas.microsoft.com/office/drawing/2014/main" id="{CC8556EE-1C9E-4E87-BC4A-FFCE91A5E8E3}"/>
              </a:ext>
            </a:extLst>
          </p:cNvPr>
          <p:cNvSpPr txBox="1">
            <a:spLocks/>
          </p:cNvSpPr>
          <p:nvPr/>
        </p:nvSpPr>
        <p:spPr>
          <a:xfrm>
            <a:off x="388387" y="1414397"/>
            <a:ext cx="6019090" cy="895653"/>
          </a:xfrm>
          <a:prstGeom prst="rect">
            <a:avLst/>
          </a:prstGeom>
        </p:spPr>
        <p:txBody>
          <a:bodyPr vert="horz" lIns="91440" tIns="45721" rIns="91440" bIns="45721" rtlCol="0" anchor="ctr">
            <a:noAutofit/>
          </a:bodyPr>
          <a:lstStyle>
            <a:lvl1pPr marL="0" indent="0" algn="l" defTabSz="914400" rtl="0" eaLnBrk="1" latinLnBrk="0" hangingPunct="1">
              <a:lnSpc>
                <a:spcPct val="120000"/>
              </a:lnSpc>
              <a:spcBef>
                <a:spcPts val="1000"/>
              </a:spcBef>
              <a:buFont typeface="Arial" panose="020B0604020202020204" pitchFamily="34" charset="0"/>
              <a:buNone/>
              <a:defRPr sz="2400" b="0" i="0" kern="1200" spc="100" baseline="0">
                <a:solidFill>
                  <a:srgbClr val="F14B22"/>
                </a:solidFill>
                <a:latin typeface="Karla" pitchFamily="2" charset="0"/>
                <a:ea typeface="Karla" pitchFamily="2" charset="0"/>
                <a:cs typeface="Verdana" panose="020B0604030504040204" pitchFamily="34" charset="0"/>
              </a:defRPr>
            </a:lvl1pPr>
            <a:lvl2pPr marL="457200" indent="0" algn="ctr" defTabSz="914400" rtl="0" eaLnBrk="1" latinLnBrk="0" hangingPunct="1">
              <a:lnSpc>
                <a:spcPct val="120000"/>
              </a:lnSpc>
              <a:spcBef>
                <a:spcPts val="500"/>
              </a:spcBef>
              <a:buFont typeface="Arial" panose="020B0604020202020204" pitchFamily="34" charset="0"/>
              <a:buNone/>
              <a:defRPr sz="2000" b="0" i="0" kern="1200">
                <a:solidFill>
                  <a:srgbClr val="1D1D28"/>
                </a:solidFill>
                <a:latin typeface="Karla" pitchFamily="2" charset="0"/>
                <a:ea typeface="Karla" pitchFamily="2" charset="0"/>
                <a:cs typeface="Verdana" panose="020B0604030504040204" pitchFamily="34" charset="0"/>
              </a:defRPr>
            </a:lvl2pPr>
            <a:lvl3pPr marL="914400" indent="0" algn="ctr" defTabSz="914400" rtl="0" eaLnBrk="1" latinLnBrk="0" hangingPunct="1">
              <a:lnSpc>
                <a:spcPct val="120000"/>
              </a:lnSpc>
              <a:spcBef>
                <a:spcPts val="500"/>
              </a:spcBef>
              <a:buFont typeface="Arial" panose="020B0604020202020204" pitchFamily="34" charset="0"/>
              <a:buNone/>
              <a:defRPr sz="1800" b="0" i="0" kern="1200">
                <a:solidFill>
                  <a:srgbClr val="1D1D28"/>
                </a:solidFill>
                <a:latin typeface="Karla" pitchFamily="2" charset="0"/>
                <a:ea typeface="Karla" pitchFamily="2" charset="0"/>
                <a:cs typeface="Verdana" panose="020B0604030504040204" pitchFamily="34" charset="0"/>
              </a:defRPr>
            </a:lvl3pPr>
            <a:lvl4pPr marL="13716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4pPr>
            <a:lvl5pPr marL="18288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800" dirty="0"/>
              <a:t>Property Assessment Results:</a:t>
            </a:r>
          </a:p>
          <a:p>
            <a:pPr>
              <a:lnSpc>
                <a:spcPct val="100000"/>
              </a:lnSpc>
              <a:spcBef>
                <a:spcPts val="0"/>
              </a:spcBef>
            </a:pPr>
            <a:r>
              <a:rPr lang="en-US" sz="2800" dirty="0"/>
              <a:t>Improvement Approaches</a:t>
            </a:r>
          </a:p>
        </p:txBody>
      </p:sp>
      <p:pic>
        <p:nvPicPr>
          <p:cNvPr id="7" name="Picture 6">
            <a:extLst>
              <a:ext uri="{FF2B5EF4-FFF2-40B4-BE49-F238E27FC236}">
                <a16:creationId xmlns:a16="http://schemas.microsoft.com/office/drawing/2014/main" id="{FC424464-76BE-4CFD-8494-D71EBBBAF875}"/>
              </a:ext>
            </a:extLst>
          </p:cNvPr>
          <p:cNvPicPr>
            <a:picLocks noChangeAspect="1"/>
          </p:cNvPicPr>
          <p:nvPr/>
        </p:nvPicPr>
        <p:blipFill>
          <a:blip r:embed="rId8"/>
          <a:srcRect t="786" b="786"/>
          <a:stretch/>
        </p:blipFill>
        <p:spPr>
          <a:xfrm>
            <a:off x="6928504" y="108284"/>
            <a:ext cx="5213935" cy="6641431"/>
          </a:xfrm>
          <a:prstGeom prst="rect">
            <a:avLst/>
          </a:prstGeom>
        </p:spPr>
      </p:pic>
      <p:sp>
        <p:nvSpPr>
          <p:cNvPr id="9" name="TextBox 8">
            <a:extLst>
              <a:ext uri="{FF2B5EF4-FFF2-40B4-BE49-F238E27FC236}">
                <a16:creationId xmlns:a16="http://schemas.microsoft.com/office/drawing/2014/main" id="{9F912F71-81CC-49BE-AD26-36EEF3324FA8}"/>
              </a:ext>
            </a:extLst>
          </p:cNvPr>
          <p:cNvSpPr txBox="1"/>
          <p:nvPr/>
        </p:nvSpPr>
        <p:spPr>
          <a:xfrm>
            <a:off x="351148" y="2599581"/>
            <a:ext cx="5535302" cy="2165145"/>
          </a:xfrm>
          <a:prstGeom prst="rect">
            <a:avLst/>
          </a:prstGeom>
          <a:noFill/>
        </p:spPr>
        <p:txBody>
          <a:bodyPr wrap="square">
            <a:spAutoFit/>
          </a:bodyPr>
          <a:lstStyle/>
          <a:p>
            <a:pPr marL="285750" marR="0" lvl="0" indent="-285750">
              <a:lnSpc>
                <a:spcPct val="107000"/>
              </a:lnSpc>
              <a:spcBef>
                <a:spcPts val="600"/>
              </a:spcBef>
              <a:spcAft>
                <a:spcPts val="6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Arial" panose="020B0604020202020204" pitchFamily="34" charset="0"/>
              </a:rPr>
              <a:t>Conservation:</a:t>
            </a:r>
            <a:r>
              <a:rPr lang="en-US" sz="1800" dirty="0">
                <a:effectLst/>
                <a:latin typeface="Calibri" panose="020F0502020204030204" pitchFamily="34" charset="0"/>
                <a:ea typeface="Calibri" panose="020F0502020204030204" pitchFamily="34" charset="0"/>
                <a:cs typeface="Arial" panose="020B0604020202020204" pitchFamily="34" charset="0"/>
              </a:rPr>
              <a:t> vacant properties in a FEMA-designated floodway (87</a:t>
            </a:r>
            <a:r>
              <a:rPr lang="en-US" sz="1800">
                <a:effectLst/>
                <a:latin typeface="Calibri" panose="020F0502020204030204" pitchFamily="34" charset="0"/>
                <a:ea typeface="Calibri" panose="020F0502020204030204" pitchFamily="34" charset="0"/>
                <a:cs typeface="Arial" panose="020B0604020202020204" pitchFamily="34" charset="0"/>
              </a:rPr>
              <a:t>)</a:t>
            </a:r>
          </a:p>
          <a:p>
            <a:pPr marL="285750" marR="0" lvl="0" indent="-285750">
              <a:lnSpc>
                <a:spcPct val="107000"/>
              </a:lnSpc>
              <a:spcBef>
                <a:spcPts val="600"/>
              </a:spcBef>
              <a:spcAft>
                <a:spcPts val="6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Arial" panose="020B0604020202020204" pitchFamily="34" charset="0"/>
              </a:rPr>
              <a:t>Disposition/Redevelopment:</a:t>
            </a:r>
            <a:r>
              <a:rPr lang="en-US" sz="1800" dirty="0">
                <a:effectLst/>
                <a:latin typeface="Calibri" panose="020F0502020204030204" pitchFamily="34" charset="0"/>
                <a:ea typeface="Calibri" panose="020F0502020204030204" pitchFamily="34" charset="0"/>
                <a:cs typeface="Arial" panose="020B0604020202020204" pitchFamily="34" charset="0"/>
              </a:rPr>
              <a:t> adjudicated properties with short term potential for City site control (20)</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Bef>
                <a:spcPts val="600"/>
              </a:spcBef>
              <a:spcAft>
                <a:spcPts val="6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Arial" panose="020B0604020202020204" pitchFamily="34" charset="0"/>
              </a:rPr>
              <a:t>Improvement Incentives:</a:t>
            </a:r>
            <a:r>
              <a:rPr lang="en-US" sz="1800" dirty="0">
                <a:effectLst/>
                <a:latin typeface="Calibri" panose="020F0502020204030204" pitchFamily="34" charset="0"/>
                <a:ea typeface="Calibri" panose="020F0502020204030204" pitchFamily="34" charset="0"/>
                <a:cs typeface="Arial" panose="020B0604020202020204" pitchFamily="34" charset="0"/>
              </a:rPr>
              <a:t> vacant and dilapidated properties that are privately owned (328)</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E08ED9EF-D299-461C-CBB9-87CB20F8E4E0}"/>
              </a:ext>
            </a:extLst>
          </p:cNvPr>
          <p:cNvSpPr txBox="1">
            <a:spLocks/>
          </p:cNvSpPr>
          <p:nvPr/>
        </p:nvSpPr>
        <p:spPr>
          <a:xfrm>
            <a:off x="351148" y="187189"/>
            <a:ext cx="4933245" cy="849001"/>
          </a:xfrm>
          <a:prstGeom prst="rect">
            <a:avLst/>
          </a:prstGeom>
        </p:spPr>
        <p:txBody>
          <a:bodyPr vert="horz" lIns="91440" tIns="45721" rIns="91440" bIns="45721" rtlCol="0" anchor="b">
            <a:noAutofit/>
          </a:bodyPr>
          <a:lstStyle>
            <a:lvl1pPr algn="l" defTabSz="914400" rtl="0" eaLnBrk="1" latinLnBrk="0" hangingPunct="1">
              <a:lnSpc>
                <a:spcPct val="90000"/>
              </a:lnSpc>
              <a:spcBef>
                <a:spcPct val="0"/>
              </a:spcBef>
              <a:buNone/>
              <a:defRPr sz="4800" b="1" i="0" kern="1200">
                <a:solidFill>
                  <a:srgbClr val="1D1D28"/>
                </a:solidFill>
                <a:latin typeface="Georgia" panose="02040502050405020303" pitchFamily="18" charset="0"/>
                <a:ea typeface="+mj-ea"/>
                <a:cs typeface="Times New Roman" panose="02020603050405020304" pitchFamily="18" charset="0"/>
              </a:defRPr>
            </a:lvl1pPr>
          </a:lstStyle>
          <a:p>
            <a:r>
              <a:rPr lang="en-US" sz="4000" dirty="0">
                <a:latin typeface="Georgia"/>
                <a:cs typeface="Times New Roman"/>
              </a:rPr>
              <a:t>Recap</a:t>
            </a:r>
          </a:p>
        </p:txBody>
      </p:sp>
    </p:spTree>
    <p:extLst>
      <p:ext uri="{BB962C8B-B14F-4D97-AF65-F5344CB8AC3E}">
        <p14:creationId xmlns:p14="http://schemas.microsoft.com/office/powerpoint/2010/main" val="399496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030C226-ABF7-0F4E-AAFE-D4B2D8E5132D}"/>
              </a:ext>
            </a:extLst>
          </p:cNvPr>
          <p:cNvSpPr>
            <a:spLocks noGrp="1"/>
          </p:cNvSpPr>
          <p:nvPr>
            <p:ph type="title"/>
          </p:nvPr>
        </p:nvSpPr>
        <p:spPr>
          <a:xfrm>
            <a:off x="801524" y="300781"/>
            <a:ext cx="8925732" cy="827230"/>
          </a:xfrm>
        </p:spPr>
        <p:txBody>
          <a:bodyPr>
            <a:normAutofit/>
          </a:bodyPr>
          <a:lstStyle/>
          <a:p>
            <a:r>
              <a:rPr lang="en-US" sz="4000">
                <a:latin typeface="Georgia"/>
              </a:rPr>
              <a:t>Element III </a:t>
            </a:r>
          </a:p>
        </p:txBody>
      </p:sp>
      <p:sp>
        <p:nvSpPr>
          <p:cNvPr id="2" name="Subtitle 1">
            <a:extLst>
              <a:ext uri="{FF2B5EF4-FFF2-40B4-BE49-F238E27FC236}">
                <a16:creationId xmlns:a16="http://schemas.microsoft.com/office/drawing/2014/main" id="{A2D75417-FB88-4DA0-8BF6-FEFFBA907B01}"/>
              </a:ext>
            </a:extLst>
          </p:cNvPr>
          <p:cNvSpPr>
            <a:spLocks noGrp="1"/>
          </p:cNvSpPr>
          <p:nvPr>
            <p:ph type="subTitle" idx="13"/>
          </p:nvPr>
        </p:nvSpPr>
        <p:spPr>
          <a:xfrm>
            <a:off x="827008" y="1119413"/>
            <a:ext cx="5725637" cy="449452"/>
          </a:xfrm>
        </p:spPr>
        <p:txBody>
          <a:bodyPr/>
          <a:lstStyle/>
          <a:p>
            <a:r>
              <a:rPr lang="en-US"/>
              <a:t>City Goals</a:t>
            </a:r>
            <a:endParaRPr lang="en-US" dirty="0"/>
          </a:p>
        </p:txBody>
      </p:sp>
      <p:graphicFrame>
        <p:nvGraphicFramePr>
          <p:cNvPr id="5" name="Diagram 4">
            <a:extLst>
              <a:ext uri="{FF2B5EF4-FFF2-40B4-BE49-F238E27FC236}">
                <a16:creationId xmlns:a16="http://schemas.microsoft.com/office/drawing/2014/main" id="{32D56CB0-7311-372F-AC3D-4F4A52C98F93}"/>
              </a:ext>
            </a:extLst>
          </p:cNvPr>
          <p:cNvGraphicFramePr/>
          <p:nvPr>
            <p:extLst>
              <p:ext uri="{D42A27DB-BD31-4B8C-83A1-F6EECF244321}">
                <p14:modId xmlns:p14="http://schemas.microsoft.com/office/powerpoint/2010/main" val="486597086"/>
              </p:ext>
            </p:extLst>
          </p:nvPr>
        </p:nvGraphicFramePr>
        <p:xfrm>
          <a:off x="827008" y="5581934"/>
          <a:ext cx="7302618" cy="1013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a:extLst>
              <a:ext uri="{FF2B5EF4-FFF2-40B4-BE49-F238E27FC236}">
                <a16:creationId xmlns:a16="http://schemas.microsoft.com/office/drawing/2014/main" id="{37592C17-57C2-8B47-2082-FD1604F53CFF}"/>
              </a:ext>
            </a:extLst>
          </p:cNvPr>
          <p:cNvGraphicFramePr>
            <a:graphicFrameLocks noGrp="1"/>
          </p:cNvGraphicFramePr>
          <p:nvPr>
            <p:extLst>
              <p:ext uri="{D42A27DB-BD31-4B8C-83A1-F6EECF244321}">
                <p14:modId xmlns:p14="http://schemas.microsoft.com/office/powerpoint/2010/main" val="3530983701"/>
              </p:ext>
            </p:extLst>
          </p:nvPr>
        </p:nvGraphicFramePr>
        <p:xfrm>
          <a:off x="928772" y="1798390"/>
          <a:ext cx="9737515" cy="3554018"/>
        </p:xfrm>
        <a:graphic>
          <a:graphicData uri="http://schemas.openxmlformats.org/drawingml/2006/table">
            <a:tbl>
              <a:tblPr firstRow="1" firstCol="1" bandRow="1">
                <a:tableStyleId>{9D7B26C5-4107-4FEC-AEDC-1716B250A1EF}</a:tableStyleId>
              </a:tblPr>
              <a:tblGrid>
                <a:gridCol w="9737515">
                  <a:extLst>
                    <a:ext uri="{9D8B030D-6E8A-4147-A177-3AD203B41FA5}">
                      <a16:colId xmlns:a16="http://schemas.microsoft.com/office/drawing/2014/main" val="3048455406"/>
                    </a:ext>
                  </a:extLst>
                </a:gridCol>
              </a:tblGrid>
              <a:tr h="516046">
                <a:tc>
                  <a:txBody>
                    <a:bodyPr/>
                    <a:lstStyle/>
                    <a:p>
                      <a:pPr marL="342900" marR="0" indent="-342900">
                        <a:lnSpc>
                          <a:spcPct val="107000"/>
                        </a:lnSpc>
                        <a:spcBef>
                          <a:spcPts val="600"/>
                        </a:spcBef>
                        <a:spcAft>
                          <a:spcPts val="0"/>
                        </a:spcAft>
                        <a:buFont typeface="Arial" panose="020B0604020202020204" pitchFamily="34" charset="0"/>
                        <a:buChar char="•"/>
                      </a:pPr>
                      <a:r>
                        <a:rPr lang="en-US" sz="2000" b="0" dirty="0">
                          <a:effectLst/>
                        </a:rPr>
                        <a:t>Return undeveloped and blighted residential properties to the housing market;</a:t>
                      </a:r>
                      <a:endParaRPr lang="en-US" sz="2000" b="0" dirty="0">
                        <a:effectLst/>
                        <a:latin typeface="Calibri" panose="020F0502020204030204" pitchFamily="34" charset="0"/>
                        <a:cs typeface="Arial" panose="020B0604020202020204" pitchFamily="34" charset="0"/>
                      </a:endParaRPr>
                    </a:p>
                  </a:txBody>
                  <a:tcPr marL="133196" marR="133196" marT="0" marB="0"/>
                </a:tc>
                <a:extLst>
                  <a:ext uri="{0D108BD9-81ED-4DB2-BD59-A6C34878D82A}">
                    <a16:rowId xmlns:a16="http://schemas.microsoft.com/office/drawing/2014/main" val="3321797830"/>
                  </a:ext>
                </a:extLst>
              </a:tr>
              <a:tr h="481264">
                <a:tc>
                  <a:txBody>
                    <a:bodyPr/>
                    <a:lstStyle/>
                    <a:p>
                      <a:pPr marL="342900" marR="0" indent="-342900">
                        <a:lnSpc>
                          <a:spcPct val="107000"/>
                        </a:lnSpc>
                        <a:spcBef>
                          <a:spcPts val="600"/>
                        </a:spcBef>
                        <a:spcAft>
                          <a:spcPts val="0"/>
                        </a:spcAft>
                        <a:buFont typeface="Arial" panose="020B0604020202020204" pitchFamily="34" charset="0"/>
                        <a:buChar char="•"/>
                      </a:pPr>
                      <a:r>
                        <a:rPr lang="en-US" sz="2000" b="0" dirty="0">
                          <a:effectLst/>
                        </a:rPr>
                        <a:t>Rehabilitate, where feasible, the existing housing in identified areas;</a:t>
                      </a:r>
                      <a:endParaRPr lang="en-US" sz="2000" b="0" dirty="0">
                        <a:effectLst/>
                        <a:latin typeface="Calibri" panose="020F0502020204030204" pitchFamily="34" charset="0"/>
                        <a:cs typeface="Arial" panose="020B0604020202020204" pitchFamily="34" charset="0"/>
                      </a:endParaRPr>
                    </a:p>
                  </a:txBody>
                  <a:tcPr marL="133196" marR="133196" marT="0" marB="0"/>
                </a:tc>
                <a:extLst>
                  <a:ext uri="{0D108BD9-81ED-4DB2-BD59-A6C34878D82A}">
                    <a16:rowId xmlns:a16="http://schemas.microsoft.com/office/drawing/2014/main" val="1131491849"/>
                  </a:ext>
                </a:extLst>
              </a:tr>
              <a:tr h="709863">
                <a:tc>
                  <a:txBody>
                    <a:bodyPr/>
                    <a:lstStyle/>
                    <a:p>
                      <a:pPr marL="342900" marR="0" indent="-342900">
                        <a:lnSpc>
                          <a:spcPct val="107000"/>
                        </a:lnSpc>
                        <a:spcBef>
                          <a:spcPts val="600"/>
                        </a:spcBef>
                        <a:spcAft>
                          <a:spcPts val="0"/>
                        </a:spcAft>
                        <a:buFont typeface="Arial" panose="020B0604020202020204" pitchFamily="34" charset="0"/>
                        <a:buChar char="•"/>
                      </a:pPr>
                      <a:r>
                        <a:rPr lang="en-US" sz="2000" b="0" dirty="0">
                          <a:effectLst/>
                        </a:rPr>
                        <a:t>Provide affordable housing that is compatible to the existing residential character of the surrounding neighborhood;</a:t>
                      </a:r>
                      <a:endParaRPr lang="en-US" sz="2000" b="0" dirty="0">
                        <a:effectLst/>
                        <a:latin typeface="Calibri" panose="020F0502020204030204" pitchFamily="34" charset="0"/>
                        <a:cs typeface="Arial" panose="020B0604020202020204" pitchFamily="34" charset="0"/>
                      </a:endParaRPr>
                    </a:p>
                  </a:txBody>
                  <a:tcPr marL="133196" marR="133196" marT="0" marB="0"/>
                </a:tc>
                <a:extLst>
                  <a:ext uri="{0D108BD9-81ED-4DB2-BD59-A6C34878D82A}">
                    <a16:rowId xmlns:a16="http://schemas.microsoft.com/office/drawing/2014/main" val="233764029"/>
                  </a:ext>
                </a:extLst>
              </a:tr>
              <a:tr h="1034716">
                <a:tc>
                  <a:txBody>
                    <a:bodyPr/>
                    <a:lstStyle/>
                    <a:p>
                      <a:pPr marL="342900" marR="0" indent="-342900">
                        <a:lnSpc>
                          <a:spcPct val="107000"/>
                        </a:lnSpc>
                        <a:spcBef>
                          <a:spcPts val="600"/>
                        </a:spcBef>
                        <a:spcAft>
                          <a:spcPts val="0"/>
                        </a:spcAft>
                        <a:buFont typeface="Arial" panose="020B0604020202020204" pitchFamily="34" charset="0"/>
                        <a:buChar char="•"/>
                      </a:pPr>
                      <a:r>
                        <a:rPr lang="en-US" sz="2000" b="0" dirty="0">
                          <a:effectLst/>
                        </a:rPr>
                        <a:t>Capitalize on properties that could be redeveloped/developed for housing and provide surface infrastructure that would create more complete, connected, safe and attractive neighborhoods; and</a:t>
                      </a:r>
                      <a:endParaRPr lang="en-US" sz="2000" b="0" dirty="0">
                        <a:effectLst/>
                        <a:latin typeface="Calibri" panose="020F0502020204030204" pitchFamily="34" charset="0"/>
                        <a:cs typeface="Arial" panose="020B0604020202020204" pitchFamily="34" charset="0"/>
                      </a:endParaRPr>
                    </a:p>
                  </a:txBody>
                  <a:tcPr marL="133196" marR="133196" marT="0" marB="0"/>
                </a:tc>
                <a:extLst>
                  <a:ext uri="{0D108BD9-81ED-4DB2-BD59-A6C34878D82A}">
                    <a16:rowId xmlns:a16="http://schemas.microsoft.com/office/drawing/2014/main" val="2749583721"/>
                  </a:ext>
                </a:extLst>
              </a:tr>
              <a:tr h="812129">
                <a:tc>
                  <a:txBody>
                    <a:bodyPr/>
                    <a:lstStyle/>
                    <a:p>
                      <a:pPr marL="342900" marR="0" indent="-342900">
                        <a:lnSpc>
                          <a:spcPct val="107000"/>
                        </a:lnSpc>
                        <a:spcBef>
                          <a:spcPts val="600"/>
                        </a:spcBef>
                        <a:spcAft>
                          <a:spcPts val="0"/>
                        </a:spcAft>
                        <a:buFont typeface="Arial" panose="020B0604020202020204" pitchFamily="34" charset="0"/>
                        <a:buChar char="•"/>
                      </a:pPr>
                      <a:r>
                        <a:rPr lang="en-US" sz="2000" b="0" dirty="0">
                          <a:effectLst/>
                        </a:rPr>
                        <a:t>Develop programs to promote homeownership and assist low-income and senior homeowners with property repairs and upkeep.</a:t>
                      </a:r>
                      <a:endParaRPr lang="en-US" sz="2000" b="0" dirty="0">
                        <a:effectLst/>
                        <a:latin typeface="Calibri" panose="020F0502020204030204" pitchFamily="34" charset="0"/>
                        <a:cs typeface="Arial" panose="020B0604020202020204" pitchFamily="34" charset="0"/>
                      </a:endParaRPr>
                    </a:p>
                  </a:txBody>
                  <a:tcPr marL="133196" marR="133196" marT="0" marB="0"/>
                </a:tc>
                <a:extLst>
                  <a:ext uri="{0D108BD9-81ED-4DB2-BD59-A6C34878D82A}">
                    <a16:rowId xmlns:a16="http://schemas.microsoft.com/office/drawing/2014/main" val="2155256170"/>
                  </a:ext>
                </a:extLst>
              </a:tr>
            </a:tbl>
          </a:graphicData>
        </a:graphic>
      </p:graphicFrame>
    </p:spTree>
    <p:extLst>
      <p:ext uri="{BB962C8B-B14F-4D97-AF65-F5344CB8AC3E}">
        <p14:creationId xmlns:p14="http://schemas.microsoft.com/office/powerpoint/2010/main" val="2794139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030C226-ABF7-0F4E-AAFE-D4B2D8E5132D}"/>
              </a:ext>
            </a:extLst>
          </p:cNvPr>
          <p:cNvSpPr>
            <a:spLocks noGrp="1"/>
          </p:cNvSpPr>
          <p:nvPr>
            <p:ph type="title"/>
          </p:nvPr>
        </p:nvSpPr>
        <p:spPr>
          <a:xfrm>
            <a:off x="801523" y="-48476"/>
            <a:ext cx="9449557" cy="1325563"/>
          </a:xfrm>
        </p:spPr>
        <p:txBody>
          <a:bodyPr>
            <a:normAutofit/>
          </a:bodyPr>
          <a:lstStyle/>
          <a:p>
            <a:r>
              <a:rPr lang="en-US" sz="4000">
                <a:latin typeface="Georgia"/>
              </a:rPr>
              <a:t>Element III: Recommendations</a:t>
            </a:r>
          </a:p>
        </p:txBody>
      </p:sp>
      <p:sp>
        <p:nvSpPr>
          <p:cNvPr id="2" name="TextBox 1">
            <a:extLst>
              <a:ext uri="{FF2B5EF4-FFF2-40B4-BE49-F238E27FC236}">
                <a16:creationId xmlns:a16="http://schemas.microsoft.com/office/drawing/2014/main" id="{652BF888-6471-49DF-8C7F-A4FAAF4A2FE3}"/>
              </a:ext>
            </a:extLst>
          </p:cNvPr>
          <p:cNvSpPr txBox="1"/>
          <p:nvPr/>
        </p:nvSpPr>
        <p:spPr>
          <a:xfrm>
            <a:off x="827008" y="1321402"/>
            <a:ext cx="4374572" cy="738664"/>
          </a:xfrm>
          <a:prstGeom prst="rect">
            <a:avLst/>
          </a:prstGeom>
          <a:noFill/>
        </p:spPr>
        <p:txBody>
          <a:bodyPr wrap="square" rtlCol="0">
            <a:spAutoFit/>
          </a:bodyPr>
          <a:lstStyle/>
          <a:p>
            <a:r>
              <a:rPr lang="en-US" sz="2400" spc="100">
                <a:solidFill>
                  <a:srgbClr val="F14B22"/>
                </a:solidFill>
              </a:rPr>
              <a:t>Topic areas:</a:t>
            </a:r>
          </a:p>
          <a:p>
            <a:pPr marL="285750" indent="-285750">
              <a:buFont typeface="Arial" panose="020B0604020202020204" pitchFamily="34" charset="0"/>
              <a:buChar char="•"/>
            </a:pPr>
            <a:endParaRPr lang="en-US"/>
          </a:p>
        </p:txBody>
      </p:sp>
      <p:graphicFrame>
        <p:nvGraphicFramePr>
          <p:cNvPr id="10" name="Object 9">
            <a:extLst>
              <a:ext uri="{FF2B5EF4-FFF2-40B4-BE49-F238E27FC236}">
                <a16:creationId xmlns:a16="http://schemas.microsoft.com/office/drawing/2014/main" id="{F53F3C95-2088-499B-901F-2989292862E2}"/>
              </a:ext>
            </a:extLst>
          </p:cNvPr>
          <p:cNvGraphicFramePr>
            <a:graphicFrameLocks noChangeAspect="1"/>
          </p:cNvGraphicFramePr>
          <p:nvPr>
            <p:extLst>
              <p:ext uri="{D42A27DB-BD31-4B8C-83A1-F6EECF244321}">
                <p14:modId xmlns:p14="http://schemas.microsoft.com/office/powerpoint/2010/main" val="2801769331"/>
              </p:ext>
            </p:extLst>
          </p:nvPr>
        </p:nvGraphicFramePr>
        <p:xfrm>
          <a:off x="801523" y="1842477"/>
          <a:ext cx="9616473" cy="3694121"/>
        </p:xfrm>
        <a:graphic>
          <a:graphicData uri="http://schemas.openxmlformats.org/presentationml/2006/ole">
            <mc:AlternateContent xmlns:mc="http://schemas.openxmlformats.org/markup-compatibility/2006">
              <mc:Choice xmlns:v="urn:schemas-microsoft-com:vml" Requires="v">
                <p:oleObj name="Document" r:id="rId3" imgW="5940848" imgH="2283509" progId="Word.Document.12">
                  <p:embed/>
                </p:oleObj>
              </mc:Choice>
              <mc:Fallback>
                <p:oleObj name="Document" r:id="rId3" imgW="5940848" imgH="2283509" progId="Word.Document.12">
                  <p:embed/>
                  <p:pic>
                    <p:nvPicPr>
                      <p:cNvPr id="10" name="Object 9">
                        <a:extLst>
                          <a:ext uri="{FF2B5EF4-FFF2-40B4-BE49-F238E27FC236}">
                            <a16:creationId xmlns:a16="http://schemas.microsoft.com/office/drawing/2014/main" id="{F53F3C95-2088-499B-901F-2989292862E2}"/>
                          </a:ext>
                        </a:extLst>
                      </p:cNvPr>
                      <p:cNvPicPr/>
                      <p:nvPr/>
                    </p:nvPicPr>
                    <p:blipFill>
                      <a:blip r:embed="rId4"/>
                      <a:stretch>
                        <a:fillRect/>
                      </a:stretch>
                    </p:blipFill>
                    <p:spPr>
                      <a:xfrm>
                        <a:off x="801523" y="1842477"/>
                        <a:ext cx="9616473" cy="3694121"/>
                      </a:xfrm>
                      <a:prstGeom prst="rect">
                        <a:avLst/>
                      </a:prstGeom>
                    </p:spPr>
                  </p:pic>
                </p:oleObj>
              </mc:Fallback>
            </mc:AlternateContent>
          </a:graphicData>
        </a:graphic>
      </p:graphicFrame>
      <p:graphicFrame>
        <p:nvGraphicFramePr>
          <p:cNvPr id="6" name="Diagram 5">
            <a:extLst>
              <a:ext uri="{FF2B5EF4-FFF2-40B4-BE49-F238E27FC236}">
                <a16:creationId xmlns:a16="http://schemas.microsoft.com/office/drawing/2014/main" id="{44012691-5832-4CE1-BB36-A2C28219D51B}"/>
              </a:ext>
            </a:extLst>
          </p:cNvPr>
          <p:cNvGraphicFramePr/>
          <p:nvPr>
            <p:extLst>
              <p:ext uri="{D42A27DB-BD31-4B8C-83A1-F6EECF244321}">
                <p14:modId xmlns:p14="http://schemas.microsoft.com/office/powerpoint/2010/main" val="3006743845"/>
              </p:ext>
            </p:extLst>
          </p:nvPr>
        </p:nvGraphicFramePr>
        <p:xfrm>
          <a:off x="827008" y="5581934"/>
          <a:ext cx="7302618" cy="10136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248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FEB796-A53E-6FEC-5062-3A0C0185B89F}"/>
              </a:ext>
            </a:extLst>
          </p:cNvPr>
          <p:cNvSpPr>
            <a:spLocks noGrp="1"/>
          </p:cNvSpPr>
          <p:nvPr>
            <p:ph type="title"/>
          </p:nvPr>
        </p:nvSpPr>
        <p:spPr>
          <a:xfrm>
            <a:off x="693681" y="421140"/>
            <a:ext cx="8925732" cy="938719"/>
          </a:xfrm>
        </p:spPr>
        <p:txBody>
          <a:bodyPr>
            <a:normAutofit/>
          </a:bodyPr>
          <a:lstStyle/>
          <a:p>
            <a:r>
              <a:rPr lang="en-US" sz="4000"/>
              <a:t>Recommendations</a:t>
            </a:r>
          </a:p>
        </p:txBody>
      </p:sp>
      <p:sp>
        <p:nvSpPr>
          <p:cNvPr id="4" name="Subtitle 3">
            <a:extLst>
              <a:ext uri="{FF2B5EF4-FFF2-40B4-BE49-F238E27FC236}">
                <a16:creationId xmlns:a16="http://schemas.microsoft.com/office/drawing/2014/main" id="{ABC37201-695B-3B51-13B6-5F4625631C9F}"/>
              </a:ext>
            </a:extLst>
          </p:cNvPr>
          <p:cNvSpPr txBox="1">
            <a:spLocks/>
          </p:cNvSpPr>
          <p:nvPr/>
        </p:nvSpPr>
        <p:spPr>
          <a:xfrm>
            <a:off x="693681" y="1135132"/>
            <a:ext cx="9570202" cy="683393"/>
          </a:xfrm>
          <a:prstGeom prst="rect">
            <a:avLst/>
          </a:prstGeom>
        </p:spPr>
        <p:txBody>
          <a:bodyPr vert="horz" lIns="91440" tIns="45721" rIns="91440" bIns="45721" rtlCol="0" anchor="ctr">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2400" b="0" i="0" kern="1200" spc="100" baseline="0">
                <a:solidFill>
                  <a:srgbClr val="F14B22"/>
                </a:solidFill>
                <a:latin typeface="Karla" pitchFamily="2" charset="0"/>
                <a:ea typeface="Karla" pitchFamily="2" charset="0"/>
                <a:cs typeface="Verdana" panose="020B0604030504040204" pitchFamily="34" charset="0"/>
              </a:defRPr>
            </a:lvl1pPr>
            <a:lvl2pPr marL="457200" indent="0" algn="ctr" defTabSz="914400" rtl="0" eaLnBrk="1" latinLnBrk="0" hangingPunct="1">
              <a:lnSpc>
                <a:spcPct val="120000"/>
              </a:lnSpc>
              <a:spcBef>
                <a:spcPts val="500"/>
              </a:spcBef>
              <a:buFont typeface="Arial" panose="020B0604020202020204" pitchFamily="34" charset="0"/>
              <a:buNone/>
              <a:defRPr sz="2000" b="0" i="0" kern="1200">
                <a:solidFill>
                  <a:srgbClr val="1D1D28"/>
                </a:solidFill>
                <a:latin typeface="Karla" pitchFamily="2" charset="0"/>
                <a:ea typeface="Karla" pitchFamily="2" charset="0"/>
                <a:cs typeface="Verdana" panose="020B0604030504040204" pitchFamily="34" charset="0"/>
              </a:defRPr>
            </a:lvl2pPr>
            <a:lvl3pPr marL="914400" indent="0" algn="ctr" defTabSz="914400" rtl="0" eaLnBrk="1" latinLnBrk="0" hangingPunct="1">
              <a:lnSpc>
                <a:spcPct val="120000"/>
              </a:lnSpc>
              <a:spcBef>
                <a:spcPts val="500"/>
              </a:spcBef>
              <a:buFont typeface="Arial" panose="020B0604020202020204" pitchFamily="34" charset="0"/>
              <a:buNone/>
              <a:defRPr sz="1800" b="0" i="0" kern="1200">
                <a:solidFill>
                  <a:srgbClr val="1D1D28"/>
                </a:solidFill>
                <a:latin typeface="Karla" pitchFamily="2" charset="0"/>
                <a:ea typeface="Karla" pitchFamily="2" charset="0"/>
                <a:cs typeface="Verdana" panose="020B0604030504040204" pitchFamily="34" charset="0"/>
              </a:defRPr>
            </a:lvl3pPr>
            <a:lvl4pPr marL="13716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4pPr>
            <a:lvl5pPr marL="1828800" indent="0" algn="ctr" defTabSz="914400" rtl="0" eaLnBrk="1" latinLnBrk="0" hangingPunct="1">
              <a:lnSpc>
                <a:spcPct val="120000"/>
              </a:lnSpc>
              <a:spcBef>
                <a:spcPts val="500"/>
              </a:spcBef>
              <a:buFont typeface="Arial" panose="020B0604020202020204" pitchFamily="34" charset="0"/>
              <a:buNone/>
              <a:defRPr sz="1600" b="0" i="0" kern="1200">
                <a:solidFill>
                  <a:srgbClr val="1D1D28"/>
                </a:solidFill>
                <a:latin typeface="Karla" pitchFamily="2" charset="0"/>
                <a:ea typeface="Karla" pitchFamily="2"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Residential Property Regulatory and Administrative Governance</a:t>
            </a:r>
          </a:p>
        </p:txBody>
      </p:sp>
      <p:sp>
        <p:nvSpPr>
          <p:cNvPr id="7" name="TextBox 6">
            <a:extLst>
              <a:ext uri="{FF2B5EF4-FFF2-40B4-BE49-F238E27FC236}">
                <a16:creationId xmlns:a16="http://schemas.microsoft.com/office/drawing/2014/main" id="{79EA46C0-3255-C55E-85B7-FF767BC5DCB5}"/>
              </a:ext>
            </a:extLst>
          </p:cNvPr>
          <p:cNvSpPr txBox="1"/>
          <p:nvPr/>
        </p:nvSpPr>
        <p:spPr>
          <a:xfrm>
            <a:off x="880730" y="1901096"/>
            <a:ext cx="10430539" cy="2903102"/>
          </a:xfrm>
          <a:prstGeom prst="rect">
            <a:avLst/>
          </a:prstGeom>
          <a:noFill/>
        </p:spPr>
        <p:txBody>
          <a:bodyPr wrap="square">
            <a:spAutoFit/>
          </a:bodyPr>
          <a:lstStyle/>
          <a:p>
            <a:pPr marL="342900" marR="0" indent="-342900">
              <a:lnSpc>
                <a:spcPct val="115000"/>
              </a:lnSpc>
              <a:spcBef>
                <a:spcPts val="0"/>
              </a:spcBef>
              <a:spcAft>
                <a:spcPts val="0"/>
              </a:spcAft>
              <a:buFont typeface="Wingdings" panose="05000000000000000000" pitchFamily="2" charset="2"/>
              <a:buChar char="§"/>
            </a:pPr>
            <a:r>
              <a:rPr lang="en-US" sz="2000">
                <a:effectLst/>
                <a:latin typeface="Calibri" panose="020F0502020204030204" pitchFamily="34" charset="0"/>
                <a:ea typeface="Calibri" panose="020F0502020204030204" pitchFamily="34" charset="0"/>
                <a:cs typeface="Calibri" panose="020F0502020204030204" pitchFamily="34" charset="0"/>
              </a:rPr>
              <a:t>Lien foreclosures: LA Act 223 (2013) allows municipality to pursue lien foreclosures of property owned by unresponsive owners. </a:t>
            </a:r>
          </a:p>
          <a:p>
            <a:pPr marL="285750" marR="0" indent="-285750">
              <a:lnSpc>
                <a:spcPct val="115000"/>
              </a:lnSpc>
              <a:spcBef>
                <a:spcPts val="0"/>
              </a:spcBef>
              <a:spcAft>
                <a:spcPts val="0"/>
              </a:spcAft>
              <a:buFont typeface="Wingdings" panose="05000000000000000000" pitchFamily="2" charset="2"/>
              <a:buChar char="§"/>
            </a:pPr>
            <a:endParaRPr lang="en-US" sz="2000">
              <a:latin typeface="Calibri" panose="020F0502020204030204" pitchFamily="34" charset="0"/>
              <a:ea typeface="Calibri" panose="020F0502020204030204" pitchFamily="34" charset="0"/>
              <a:cs typeface="Calibri" panose="020F0502020204030204" pitchFamily="34" charset="0"/>
            </a:endParaRPr>
          </a:p>
          <a:p>
            <a:pPr marL="342900" marR="0" indent="-342900">
              <a:lnSpc>
                <a:spcPct val="115000"/>
              </a:lnSpc>
              <a:spcBef>
                <a:spcPts val="0"/>
              </a:spcBef>
              <a:spcAft>
                <a:spcPts val="0"/>
              </a:spcAft>
              <a:buFont typeface="Wingdings" panose="05000000000000000000" pitchFamily="2" charset="2"/>
              <a:buChar char="§"/>
            </a:pPr>
            <a:r>
              <a:rPr lang="en-US" sz="2000">
                <a:effectLst/>
                <a:latin typeface="Calibri" panose="020F0502020204030204" pitchFamily="34" charset="0"/>
                <a:ea typeface="Calibri" panose="020F0502020204030204" pitchFamily="34" charset="0"/>
                <a:cs typeface="Calibri" panose="020F0502020204030204" pitchFamily="34" charset="0"/>
              </a:rPr>
              <a:t>Adjudicated property: State law allows the City to obtain site control through quiet title. </a:t>
            </a:r>
          </a:p>
          <a:p>
            <a:pPr marL="285750" marR="0" indent="-285750">
              <a:lnSpc>
                <a:spcPct val="115000"/>
              </a:lnSpc>
              <a:spcBef>
                <a:spcPts val="0"/>
              </a:spcBef>
              <a:spcAft>
                <a:spcPts val="0"/>
              </a:spcAft>
              <a:buFont typeface="Wingdings" panose="05000000000000000000" pitchFamily="2" charset="2"/>
              <a:buChar char="§"/>
            </a:pPr>
            <a:endParaRPr lang="en-US" sz="2000">
              <a:effectLst/>
              <a:latin typeface="Calibri" panose="020F0502020204030204" pitchFamily="34" charset="0"/>
              <a:ea typeface="Calibri" panose="020F0502020204030204" pitchFamily="34" charset="0"/>
              <a:cs typeface="Calibri" panose="020F0502020204030204" pitchFamily="34" charset="0"/>
            </a:endParaRPr>
          </a:p>
          <a:p>
            <a:pPr marL="342900" marR="0" indent="-342900">
              <a:lnSpc>
                <a:spcPct val="115000"/>
              </a:lnSpc>
              <a:spcBef>
                <a:spcPts val="0"/>
              </a:spcBef>
              <a:spcAft>
                <a:spcPts val="0"/>
              </a:spcAft>
              <a:buFont typeface="Wingdings" panose="05000000000000000000" pitchFamily="2" charset="2"/>
              <a:buChar char="§"/>
            </a:pPr>
            <a:r>
              <a:rPr lang="en-US" sz="2000">
                <a:effectLst/>
                <a:latin typeface="Calibri" panose="020F0502020204030204" pitchFamily="34" charset="0"/>
                <a:ea typeface="Calibri" panose="020F0502020204030204" pitchFamily="34" charset="0"/>
                <a:cs typeface="Calibri" panose="020F0502020204030204" pitchFamily="34" charset="0"/>
              </a:rPr>
              <a:t>Code Enforcement: Develop a </a:t>
            </a:r>
            <a:r>
              <a:rPr lang="en-US" sz="2000">
                <a:latin typeface="Calibri" panose="020F0502020204030204" pitchFamily="34" charset="0"/>
                <a:ea typeface="Calibri" panose="020F0502020204030204" pitchFamily="34" charset="0"/>
                <a:cs typeface="Calibri" panose="020F0502020204030204" pitchFamily="34" charset="0"/>
              </a:rPr>
              <a:t>written </a:t>
            </a:r>
            <a:r>
              <a:rPr lang="en-US" sz="2000">
                <a:effectLst/>
                <a:latin typeface="Calibri" panose="020F0502020204030204" pitchFamily="34" charset="0"/>
                <a:ea typeface="Calibri" panose="020F0502020204030204" pitchFamily="34" charset="0"/>
                <a:cs typeface="Calibri" panose="020F0502020204030204" pitchFamily="34" charset="0"/>
              </a:rPr>
              <a:t>and succinct description of the property code enforcement procedures, including definitions of “blighted property” and steps of the condemnation process. Consider more aggressive enforcement through fines.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6308CEC7-197C-4D37-B011-058FB1803DD4}"/>
              </a:ext>
            </a:extLst>
          </p:cNvPr>
          <p:cNvGraphicFramePr/>
          <p:nvPr>
            <p:extLst>
              <p:ext uri="{D42A27DB-BD31-4B8C-83A1-F6EECF244321}">
                <p14:modId xmlns:p14="http://schemas.microsoft.com/office/powerpoint/2010/main" val="71545386"/>
              </p:ext>
            </p:extLst>
          </p:nvPr>
        </p:nvGraphicFramePr>
        <p:xfrm>
          <a:off x="827008" y="5581934"/>
          <a:ext cx="7302618" cy="1013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7394077"/>
      </p:ext>
    </p:extLst>
  </p:cSld>
  <p:clrMapOvr>
    <a:masterClrMapping/>
  </p:clrMapOvr>
</p:sld>
</file>

<file path=ppt/theme/theme1.xml><?xml version="1.0" encoding="utf-8"?>
<a:theme xmlns:a="http://schemas.openxmlformats.org/drawingml/2006/main" name="Cove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Theme">
  <a:themeElements>
    <a:clrScheme name="Custom 19">
      <a:dk1>
        <a:srgbClr val="161620"/>
      </a:dk1>
      <a:lt1>
        <a:srgbClr val="FFFFFF"/>
      </a:lt1>
      <a:dk2>
        <a:srgbClr val="44546A"/>
      </a:dk2>
      <a:lt2>
        <a:srgbClr val="E7E6E6"/>
      </a:lt2>
      <a:accent1>
        <a:srgbClr val="F14B22"/>
      </a:accent1>
      <a:accent2>
        <a:srgbClr val="FF7B45"/>
      </a:accent2>
      <a:accent3>
        <a:srgbClr val="3C99ED"/>
      </a:accent3>
      <a:accent4>
        <a:srgbClr val="1955B1"/>
      </a:accent4>
      <a:accent5>
        <a:srgbClr val="A64CB8"/>
      </a:accent5>
      <a:accent6>
        <a:srgbClr val="A3B2D2"/>
      </a:accent6>
      <a:hlink>
        <a:srgbClr val="F14B22"/>
      </a:hlink>
      <a:folHlink>
        <a:srgbClr val="FF7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ve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f5fbcf-7ff2-4f67-abf8-226f392d7562">
      <Terms xmlns="http://schemas.microsoft.com/office/infopath/2007/PartnerControls"/>
    </lcf76f155ced4ddcb4097134ff3c332f>
    <TaxCatchAll xmlns="b78e4df6-9895-47ba-9c4a-f7f2def2b5b7" xsi:nil="true"/>
    <ProjectType xmlns="95f5fbcf-7ff2-4f67-abf8-226f392d7562" xsi:nil="true"/>
    <ProjectName xmlns="95f5fbcf-7ff2-4f67-abf8-226f392d7562" xsi:nil="true"/>
    <YearCompleted xmlns="95f5fbcf-7ff2-4f67-abf8-226f392d756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27D067A58B7A4C85486DFF294824E4" ma:contentTypeVersion="19" ma:contentTypeDescription="Create a new document." ma:contentTypeScope="" ma:versionID="ff2c4552815a58aa044b026e95524e75">
  <xsd:schema xmlns:xsd="http://www.w3.org/2001/XMLSchema" xmlns:xs="http://www.w3.org/2001/XMLSchema" xmlns:p="http://schemas.microsoft.com/office/2006/metadata/properties" xmlns:ns2="95f5fbcf-7ff2-4f67-abf8-226f392d7562" xmlns:ns3="b78e4df6-9895-47ba-9c4a-f7f2def2b5b7" targetNamespace="http://schemas.microsoft.com/office/2006/metadata/properties" ma:root="true" ma:fieldsID="435f487cbe629dac8308a7a6f4ab0346" ns2:_="" ns3:_="">
    <xsd:import namespace="95f5fbcf-7ff2-4f67-abf8-226f392d7562"/>
    <xsd:import namespace="b78e4df6-9895-47ba-9c4a-f7f2def2b5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Location" minOccurs="0"/>
                <xsd:element ref="ns2:ProjectName" minOccurs="0"/>
                <xsd:element ref="ns2:YearCompleted" minOccurs="0"/>
                <xsd:element ref="ns2:Projec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f5fbcf-7ff2-4f67-abf8-226f392d75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d752cc7-7fb4-48f5-b276-e45e270cd3c4"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ProjectName" ma:index="24" nillable="true" ma:displayName="Project Name" ma:format="Dropdown" ma:internalName="ProjectName">
      <xsd:simpleType>
        <xsd:restriction base="dms:Text">
          <xsd:maxLength value="255"/>
        </xsd:restriction>
      </xsd:simpleType>
    </xsd:element>
    <xsd:element name="YearCompleted" ma:index="25" nillable="true" ma:displayName="Year Completed" ma:format="Dropdown" ma:internalName="YearCompleted">
      <xsd:simpleType>
        <xsd:restriction base="dms:Text">
          <xsd:maxLength value="255"/>
        </xsd:restriction>
      </xsd:simpleType>
    </xsd:element>
    <xsd:element name="ProjectType" ma:index="26" nillable="true" ma:displayName="Project Type" ma:format="Dropdown" ma:internalName="ProjectTyp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8e4df6-9895-47ba-9c4a-f7f2def2b5b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bb15852-912b-4ac1-99ae-ea0f5b05e1e7}" ma:internalName="TaxCatchAll" ma:showField="CatchAllData" ma:web="b78e4df6-9895-47ba-9c4a-f7f2def2b5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908205-A68F-460C-9451-693487019787}">
  <ds:schemaRefs>
    <ds:schemaRef ds:uri="95f5fbcf-7ff2-4f67-abf8-226f392d7562"/>
    <ds:schemaRef ds:uri="b78e4df6-9895-47ba-9c4a-f7f2def2b5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8D06337-4615-49E7-892F-CC25881CCF45}">
  <ds:schemaRefs>
    <ds:schemaRef ds:uri="95f5fbcf-7ff2-4f67-abf8-226f392d7562"/>
    <ds:schemaRef ds:uri="b78e4df6-9895-47ba-9c4a-f7f2def2b5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4F90AB-1631-483A-93D8-C438FA1AD4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7585</TotalTime>
  <Words>2397</Words>
  <Application>Microsoft Office PowerPoint</Application>
  <PresentationFormat>Widescreen</PresentationFormat>
  <Paragraphs>226</Paragraphs>
  <Slides>16</Slides>
  <Notes>16</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8" baseType="lpstr">
      <vt:lpstr>Calibri</vt:lpstr>
      <vt:lpstr>Segoe UI</vt:lpstr>
      <vt:lpstr>Source Sans Pro</vt:lpstr>
      <vt:lpstr>Calibri Light</vt:lpstr>
      <vt:lpstr>Georgia</vt:lpstr>
      <vt:lpstr>Karla</vt:lpstr>
      <vt:lpstr>Arial</vt:lpstr>
      <vt:lpstr>Wingdings</vt:lpstr>
      <vt:lpstr>Cover Design</vt:lpstr>
      <vt:lpstr>White Theme</vt:lpstr>
      <vt:lpstr>1_Cover Design</vt:lpstr>
      <vt:lpstr>Document</vt:lpstr>
      <vt:lpstr>City of Hammond Housing Growth Study</vt:lpstr>
      <vt:lpstr>Housing Growth Study Timeline (updated)</vt:lpstr>
      <vt:lpstr>Purpose</vt:lpstr>
      <vt:lpstr>PowerPoint Presentation</vt:lpstr>
      <vt:lpstr>PowerPoint Presentation</vt:lpstr>
      <vt:lpstr>PowerPoint Presentation</vt:lpstr>
      <vt:lpstr>Element III </vt:lpstr>
      <vt:lpstr>Element III: Recommendations</vt:lpstr>
      <vt:lpstr>Recommendations</vt:lpstr>
      <vt:lpstr>Recommendations</vt:lpstr>
      <vt:lpstr>Recommendations</vt:lpstr>
      <vt:lpstr>PowerPoint Presentation</vt:lpstr>
      <vt:lpstr>Recommendations</vt:lpstr>
      <vt:lpstr>Recommendations</vt:lpstr>
      <vt:lpstr>Next Steps</vt:lpstr>
      <vt:lpstr>Comments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LIFT</dc:title>
  <dc:creator>Nathan Cataline</dc:creator>
  <cp:lastModifiedBy>Lois Colson</cp:lastModifiedBy>
  <cp:revision>3</cp:revision>
  <dcterms:created xsi:type="dcterms:W3CDTF">2021-01-22T15:37:12Z</dcterms:created>
  <dcterms:modified xsi:type="dcterms:W3CDTF">2023-02-14T02:50:32Z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0x010100E627D067A58B7A4C85486DFF294824E4</vt:lpwstr>
  </property>
  <property fmtid="{D5CDD505-2E9C-101B-9397-08002B2CF9AE}" pid="3" name="MediaServiceImageTags">
    <vt:lpwstr/>
  </property>
</Properties>
</file>